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1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50" d="100"/>
          <a:sy n="50" d="100"/>
        </p:scale>
        <p:origin x="-108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15E196-7117-42D9-83C0-F2CE6D2394F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E59102-ACF7-4A93-81FA-D307DB974D2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казка\картинки\i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44872"/>
            <a:ext cx="4497217" cy="416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5440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Влияние сказки на эмоциональное и психологическое развитие ребёнка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900" y="5013176"/>
            <a:ext cx="427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Методическое объединение музыкальных руководителей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101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2231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Книги по СКАЗКОТЕРАПИИИ:</a:t>
            </a:r>
            <a:endParaRPr lang="ru-RU" sz="6000" dirty="0"/>
          </a:p>
        </p:txBody>
      </p:sp>
      <p:pic>
        <p:nvPicPr>
          <p:cNvPr id="10242" name="Picture 2" descr="D:\сказка\картинки\0_96189_40f57d22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4556"/>
            <a:ext cx="5064274" cy="47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казка\8942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416">
            <a:off x="1346746" y="980728"/>
            <a:ext cx="3744416" cy="548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казка\skazkoterapiya-dlya-doshkolnikov-i-mladshego-shkolnogo-vozrasta-metodicheskie-rekomendatsii-dlya-pedagogicheskoy-i-psihokorrektsionnoy-rabotyi_52306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1" t="8087" r="27505" b="20939"/>
          <a:stretch/>
        </p:blipFill>
        <p:spPr bwMode="auto">
          <a:xfrm rot="563160">
            <a:off x="5364088" y="209943"/>
            <a:ext cx="3382878" cy="54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казка\10640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8558" r="13899" b="8074"/>
          <a:stretch/>
        </p:blipFill>
        <p:spPr bwMode="auto">
          <a:xfrm rot="20554329">
            <a:off x="744474" y="372909"/>
            <a:ext cx="3413757" cy="526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957867" cy="538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1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сказка\565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635">
            <a:off x="1493725" y="508851"/>
            <a:ext cx="3344690" cy="540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сказка\657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409">
            <a:off x="5160019" y="1222627"/>
            <a:ext cx="3410481" cy="52669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казка\421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618">
            <a:off x="1275148" y="861915"/>
            <a:ext cx="3379403" cy="53278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казка\4156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616">
            <a:off x="4823603" y="1097691"/>
            <a:ext cx="3438084" cy="49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8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казка\284156e5652c51a19ac936f2a8c28d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054">
            <a:off x="1362473" y="458350"/>
            <a:ext cx="3312368" cy="4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казка\113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005">
            <a:off x="4993323" y="1358979"/>
            <a:ext cx="3338470" cy="49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сказка\99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555">
            <a:off x="1428306" y="287357"/>
            <a:ext cx="3779261" cy="54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сказка\105640_0_Domashniy_psiholog_Skazkoterapiya_Olga_Konosh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497">
            <a:off x="5136125" y="1307972"/>
            <a:ext cx="3434817" cy="47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сказка\11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939">
            <a:off x="4126465" y="370960"/>
            <a:ext cx="4257327" cy="61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сказка\2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6961">
            <a:off x="409723" y="341921"/>
            <a:ext cx="3732283" cy="54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5818658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1 </a:t>
            </a:r>
            <a:r>
              <a:rPr lang="ru-RU" b="1" i="1" u="sng" dirty="0"/>
              <a:t>команда:</a:t>
            </a: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dirty="0" smtClean="0"/>
              <a:t>Мальчик </a:t>
            </a:r>
            <a:r>
              <a:rPr lang="ru-RU" dirty="0"/>
              <a:t>отказывается петь, он </a:t>
            </a:r>
            <a:r>
              <a:rPr lang="ru-RU" dirty="0" smtClean="0"/>
              <a:t>стесняется.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/>
              <a:t>2 команда</a:t>
            </a:r>
            <a:r>
              <a:rPr lang="ru-RU" b="1" i="1" u="sng" dirty="0" smtClean="0"/>
              <a:t>:</a:t>
            </a:r>
            <a:r>
              <a:rPr lang="ru-RU" b="1" i="1" dirty="0" smtClean="0"/>
              <a:t>  </a:t>
            </a:r>
            <a:r>
              <a:rPr lang="ru-RU" dirty="0" smtClean="0"/>
              <a:t>Девочка </a:t>
            </a:r>
            <a:r>
              <a:rPr lang="ru-RU" dirty="0"/>
              <a:t>плачет, потому что у неё не получается танцевать.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9974" y="262444"/>
            <a:ext cx="2275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Задание: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03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  <p:pic>
        <p:nvPicPr>
          <p:cNvPr id="1026" name="Picture 2" descr="D:\сказка\картинк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16792"/>
            <a:ext cx="2659732" cy="33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казка\картинки\12997572874eac4662c78174.766179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9257"/>
            <a:ext cx="2704306" cy="29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608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Сказка</a:t>
            </a:r>
            <a:r>
              <a:rPr lang="ru-RU" dirty="0"/>
              <a:t> — повествовательное, обычно народно-поэтическое произведение о вымышленных лицах и событиях, преимущественно с участием волшебных, фантастических сил, - говорится в </a:t>
            </a:r>
            <a:r>
              <a:rPr lang="ru-RU" dirty="0" smtClean="0"/>
              <a:t>словаре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СИ. Ожегова.</a:t>
            </a:r>
          </a:p>
        </p:txBody>
      </p:sp>
    </p:spTree>
    <p:extLst>
      <p:ext uri="{BB962C8B-B14F-4D97-AF65-F5344CB8AC3E}">
        <p14:creationId xmlns:p14="http://schemas.microsoft.com/office/powerpoint/2010/main" val="3279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казка\картинки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66" y="2615499"/>
            <a:ext cx="3969944" cy="31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Психологические механизмы влияния сказки на развитие ребёнка: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98712"/>
            <a:ext cx="7786112" cy="52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Механизм идентификации. </a:t>
            </a:r>
            <a:endParaRPr lang="ru-RU" dirty="0" smtClean="0"/>
          </a:p>
          <a:p>
            <a:r>
              <a:rPr lang="ru-RU" dirty="0"/>
              <a:t>Освоение морально-этических норм поведения. </a:t>
            </a:r>
            <a:endParaRPr lang="ru-RU" dirty="0" smtClean="0"/>
          </a:p>
          <a:p>
            <a:r>
              <a:rPr lang="ru-RU" dirty="0"/>
              <a:t>Решение эмоционально-личностных проблем ребенка через снятие их уникальности</a:t>
            </a:r>
            <a:r>
              <a:rPr lang="ru-RU" dirty="0" smtClean="0"/>
              <a:t>.</a:t>
            </a:r>
          </a:p>
          <a:p>
            <a:r>
              <a:rPr lang="ru-RU" dirty="0"/>
              <a:t>Получение нового опыта через сказку. </a:t>
            </a:r>
            <a:endParaRPr lang="ru-RU" dirty="0" smtClean="0"/>
          </a:p>
          <a:p>
            <a:r>
              <a:rPr lang="ru-RU" dirty="0"/>
              <a:t>Катарсис и снятие психоэмоционального напряжения. </a:t>
            </a:r>
            <a:endParaRPr lang="ru-RU" dirty="0" smtClean="0"/>
          </a:p>
          <a:p>
            <a:r>
              <a:rPr lang="ru-RU" dirty="0"/>
              <a:t>Решение задач возраста посредством сказки.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40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казка\картинки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017"/>
            <a:ext cx="1835696" cy="29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8064896" cy="1143000"/>
          </a:xfrm>
        </p:spPr>
        <p:txBody>
          <a:bodyPr>
            <a:noAutofit/>
          </a:bodyPr>
          <a:lstStyle/>
          <a:p>
            <a:r>
              <a:rPr lang="ru-RU" sz="2800" b="1" u="sng" dirty="0" err="1"/>
              <a:t>Сказкотерапия</a:t>
            </a:r>
            <a:r>
              <a:rPr lang="ru-RU" sz="2800" dirty="0"/>
              <a:t> –позволяет людям развить самосознание, стать самими собой, и построить особые доверительные, близкие отношения с окружающими...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7498080" cy="44755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Во-первых, сказка всегда служила средством встречи ее слушателя или читателя с самим </a:t>
            </a:r>
            <a:r>
              <a:rPr lang="ru-RU" dirty="0" smtClean="0"/>
              <a:t>собой;</a:t>
            </a:r>
          </a:p>
          <a:p>
            <a:r>
              <a:rPr lang="ru-RU" dirty="0"/>
              <a:t>Во-вторых, </a:t>
            </a:r>
            <a:r>
              <a:rPr lang="ru-RU" dirty="0" smtClean="0"/>
              <a:t>сказочная </a:t>
            </a:r>
            <a:r>
              <a:rPr lang="ru-RU" dirty="0"/>
              <a:t>метафора в силу присущих ей особых свойств оказывается способом построения взаимопонимания между </a:t>
            </a:r>
            <a:r>
              <a:rPr lang="ru-RU" dirty="0" smtClean="0"/>
              <a:t>людьми;</a:t>
            </a:r>
          </a:p>
          <a:p>
            <a:r>
              <a:rPr lang="ru-RU" dirty="0" smtClean="0"/>
              <a:t>В-третьих, усвоение </a:t>
            </a:r>
            <a:r>
              <a:rPr lang="ru-RU" dirty="0"/>
              <a:t>необходимых моделей поведения и реагирования, новых знаний о себе и мире происходит незаметно, </a:t>
            </a:r>
            <a:r>
              <a:rPr lang="ru-RU" dirty="0" smtClean="0"/>
              <a:t>исподволь.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5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казка\картинки\090c2c1d521b4a39a28e38adf89abd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50" y="209550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/>
              <a:t>Задачи </a:t>
            </a:r>
            <a:r>
              <a:rPr lang="ru-RU" dirty="0" err="1" smtClean="0"/>
              <a:t>сказкотерапии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8172400" cy="5195664"/>
          </a:xfrm>
        </p:spPr>
        <p:txBody>
          <a:bodyPr>
            <a:normAutofit/>
          </a:bodyPr>
          <a:lstStyle/>
          <a:p>
            <a:r>
              <a:rPr lang="ru-RU" dirty="0"/>
              <a:t>обогащение внутреннего мира </a:t>
            </a:r>
            <a:r>
              <a:rPr lang="ru-RU" dirty="0" smtClean="0"/>
              <a:t>ребёнка;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модели поведения и нахождения выхода из проблемной ситуации (отношения между сверстниками, родителями и детьми и т.д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коррекция </a:t>
            </a:r>
            <a:r>
              <a:rPr lang="ru-RU" dirty="0"/>
              <a:t>психической и эмоциональной </a:t>
            </a:r>
            <a:r>
              <a:rPr lang="ru-RU" dirty="0" smtClean="0"/>
              <a:t>сферы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речи и т.д. </a:t>
            </a:r>
          </a:p>
        </p:txBody>
      </p:sp>
    </p:spTree>
    <p:extLst>
      <p:ext uri="{BB962C8B-B14F-4D97-AF65-F5344CB8AC3E}">
        <p14:creationId xmlns:p14="http://schemas.microsoft.com/office/powerpoint/2010/main" val="31161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сказка\картинки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557538"/>
            <a:ext cx="3870351" cy="317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Сказки как материал для терапии: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44824"/>
            <a:ext cx="7498080" cy="4800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Развивающие и обучающие сказки;</a:t>
            </a:r>
          </a:p>
          <a:p>
            <a:r>
              <a:rPr lang="ru-RU" sz="3600" dirty="0" smtClean="0"/>
              <a:t>Народные художественные сказки;</a:t>
            </a:r>
          </a:p>
          <a:p>
            <a:r>
              <a:rPr lang="ru-RU" sz="3600" dirty="0" smtClean="0"/>
              <a:t>Диагностические сказки;</a:t>
            </a:r>
          </a:p>
          <a:p>
            <a:r>
              <a:rPr lang="ru-RU" sz="3600" dirty="0" smtClean="0"/>
              <a:t>Психологические сказки;</a:t>
            </a:r>
          </a:p>
          <a:p>
            <a:r>
              <a:rPr lang="ru-RU" sz="3600" dirty="0" smtClean="0"/>
              <a:t>Медитативные сказки.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654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сказка\картинк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" y="4258816"/>
            <a:ext cx="2064703" cy="2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Правила организации </a:t>
            </a:r>
            <a:r>
              <a:rPr lang="ru-RU" dirty="0" err="1"/>
              <a:t>сказкотерапии</a:t>
            </a:r>
            <a:r>
              <a:rPr lang="ru-RU" dirty="0"/>
              <a:t> для </a:t>
            </a:r>
            <a:r>
              <a:rPr lang="ru-RU" dirty="0" smtClean="0"/>
              <a:t>дошкольников: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848872" cy="55172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Следует обыграть, </a:t>
            </a:r>
            <a:r>
              <a:rPr lang="ru-RU" dirty="0" err="1"/>
              <a:t>проинсценировать</a:t>
            </a:r>
            <a:r>
              <a:rPr lang="ru-RU" dirty="0"/>
              <a:t>, тщательно проанализировать, сделать оценки и выводы по её </a:t>
            </a:r>
            <a:r>
              <a:rPr lang="ru-RU" dirty="0" smtClean="0"/>
              <a:t>содержанию;</a:t>
            </a:r>
          </a:p>
          <a:p>
            <a:r>
              <a:rPr lang="ru-RU" dirty="0" smtClean="0"/>
              <a:t>Содержание </a:t>
            </a:r>
            <a:r>
              <a:rPr lang="ru-RU" dirty="0"/>
              <a:t>сказки должно соответствовать возрасту, потребностям и возможностям ребёнка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Содержание </a:t>
            </a:r>
            <a:r>
              <a:rPr lang="ru-RU" dirty="0"/>
              <a:t>сказки и используемые методические приёмы по её анализу должны в полной мере решать поставленную задачу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Передача </a:t>
            </a:r>
            <a:r>
              <a:rPr lang="ru-RU" dirty="0"/>
              <a:t>ребёнку знаний, правил поведения, сглаживание конфликта в процессе знакомства с содержанием сказки и его анализом должно проходить в уместной, ненавязчивой, дружеской и </a:t>
            </a:r>
            <a:r>
              <a:rPr lang="ru-RU" dirty="0" smtClean="0"/>
              <a:t>искренней </a:t>
            </a:r>
            <a:r>
              <a:rPr lang="ru-RU" dirty="0"/>
              <a:t>обстановке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Знакомство </a:t>
            </a:r>
            <a:r>
              <a:rPr lang="ru-RU" dirty="0"/>
              <a:t>ребёнка со сказкой должно быть дозированным. </a:t>
            </a:r>
          </a:p>
        </p:txBody>
      </p:sp>
    </p:spTree>
    <p:extLst>
      <p:ext uri="{BB962C8B-B14F-4D97-AF65-F5344CB8AC3E}">
        <p14:creationId xmlns:p14="http://schemas.microsoft.com/office/powerpoint/2010/main" val="38482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сказка\картинки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946300"/>
            <a:ext cx="2621261" cy="27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202" y="332656"/>
            <a:ext cx="6591182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</a:t>
            </a:r>
            <a:r>
              <a:rPr lang="ru-RU" dirty="0"/>
              <a:t>создания </a:t>
            </a:r>
            <a:r>
              <a:rPr lang="ru-RU" dirty="0" smtClean="0"/>
              <a:t>сказки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992888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Поймите </a:t>
            </a:r>
            <a:r>
              <a:rPr lang="ru-RU" dirty="0"/>
              <a:t>проблему ребёнка. </a:t>
            </a:r>
            <a:endParaRPr lang="ru-RU" dirty="0" smtClean="0"/>
          </a:p>
          <a:p>
            <a:r>
              <a:rPr lang="ru-RU" dirty="0" smtClean="0"/>
              <a:t>Подумайте</a:t>
            </a:r>
            <a:r>
              <a:rPr lang="ru-RU" dirty="0"/>
              <a:t>, какие мысли и решения вы хотите донести до </a:t>
            </a:r>
            <a:r>
              <a:rPr lang="ru-RU" dirty="0" smtClean="0"/>
              <a:t>ребёнка.</a:t>
            </a:r>
          </a:p>
          <a:p>
            <a:r>
              <a:rPr lang="ru-RU" dirty="0" smtClean="0"/>
              <a:t>Начинать </a:t>
            </a:r>
            <a:r>
              <a:rPr lang="ru-RU" dirty="0"/>
              <a:t>сказку стоит с представления главного </a:t>
            </a:r>
            <a:r>
              <a:rPr lang="ru-RU" dirty="0" smtClean="0"/>
              <a:t>героя.</a:t>
            </a:r>
          </a:p>
          <a:p>
            <a:r>
              <a:rPr lang="ru-RU" dirty="0" smtClean="0"/>
              <a:t>Рассказывая </a:t>
            </a:r>
            <a:r>
              <a:rPr lang="ru-RU" dirty="0"/>
              <a:t>о страхах, тревогах и проблемах главного героя </a:t>
            </a:r>
            <a:r>
              <a:rPr lang="ru-RU" dirty="0" smtClean="0"/>
              <a:t>, нужно </a:t>
            </a:r>
            <a:r>
              <a:rPr lang="ru-RU" dirty="0"/>
              <a:t>упомянуть и его сильные стороны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 </a:t>
            </a:r>
            <a:r>
              <a:rPr lang="ru-RU" dirty="0"/>
              <a:t>представления главного героя стоит переходить к описанию проблемной ситуации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ходе рассказа главный персонаж должен справиться с проблемой 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Мораль </a:t>
            </a:r>
            <a:r>
              <a:rPr lang="ru-RU" dirty="0"/>
              <a:t>сказки должна быть хорошо понятна ребёнку и логично вытекать из содержания сказки.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7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сказка\картинки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420616" cy="24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998"/>
            <a:ext cx="7498080" cy="1143000"/>
          </a:xfrm>
        </p:spPr>
        <p:txBody>
          <a:bodyPr/>
          <a:lstStyle/>
          <a:p>
            <a:r>
              <a:rPr lang="ru-RU" dirty="0" smtClean="0"/>
              <a:t>Полезные советы: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18072" cy="5661248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Используйте </a:t>
            </a:r>
            <a:r>
              <a:rPr lang="ru-RU" sz="3400" dirty="0"/>
              <a:t>простые слова и больше простых предложений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Иногда </a:t>
            </a:r>
            <a:r>
              <a:rPr lang="ru-RU" sz="3400" dirty="0"/>
              <a:t>имеет смысл построить сюжет таким образом, чтобы у главного героя не сразу получилось разрешить проблему. </a:t>
            </a:r>
            <a:endParaRPr lang="ru-RU" sz="3400" dirty="0" smtClean="0"/>
          </a:p>
          <a:p>
            <a:r>
              <a:rPr lang="ru-RU" sz="3400" dirty="0" smtClean="0"/>
              <a:t>Длительность </a:t>
            </a:r>
            <a:r>
              <a:rPr lang="ru-RU" sz="3400" dirty="0"/>
              <a:t>рассказа определяется уровнем развития внимания </a:t>
            </a:r>
            <a:r>
              <a:rPr lang="ru-RU" sz="3400" dirty="0" smtClean="0"/>
              <a:t>ваших детей.</a:t>
            </a:r>
            <a:endParaRPr lang="ru-RU" sz="3400" dirty="0"/>
          </a:p>
          <a:p>
            <a:r>
              <a:rPr lang="ru-RU" sz="3400" dirty="0" smtClean="0"/>
              <a:t>Больше </a:t>
            </a:r>
            <a:r>
              <a:rPr lang="ru-RU" sz="3400" dirty="0"/>
              <a:t>юмора.</a:t>
            </a:r>
          </a:p>
          <a:p>
            <a:r>
              <a:rPr lang="ru-RU" sz="3400" dirty="0" smtClean="0"/>
              <a:t>Если </a:t>
            </a:r>
            <a:r>
              <a:rPr lang="ru-RU" sz="3400" dirty="0"/>
              <a:t>рассказ ребёнку не интересен или ему скучно, то нужно его переработать: </a:t>
            </a:r>
            <a:r>
              <a:rPr lang="ru-RU" sz="3400" dirty="0" smtClean="0"/>
              <a:t>изменить </a:t>
            </a:r>
            <a:r>
              <a:rPr lang="ru-RU" sz="3400" dirty="0"/>
              <a:t>сценарий, доработать персонажей.</a:t>
            </a:r>
          </a:p>
          <a:p>
            <a:r>
              <a:rPr lang="ru-RU" sz="3400" dirty="0" smtClean="0"/>
              <a:t>Если </a:t>
            </a:r>
            <a:r>
              <a:rPr lang="ru-RU" sz="3400" dirty="0"/>
              <a:t>вы не уверены в дальнейшем развитии сюжета рассказа, спросите ребёнка. </a:t>
            </a:r>
            <a:endParaRPr lang="ru-RU" sz="3400" dirty="0" smtClean="0"/>
          </a:p>
          <a:p>
            <a:r>
              <a:rPr lang="ru-RU" sz="3400" dirty="0" smtClean="0"/>
              <a:t>Не </a:t>
            </a:r>
            <a:r>
              <a:rPr lang="ru-RU" sz="3400" dirty="0"/>
              <a:t>останавливайте ребёнка, когда он хочет вставить свой комментарий. </a:t>
            </a:r>
            <a:endParaRPr lang="ru-RU" sz="3400" dirty="0" smtClean="0"/>
          </a:p>
          <a:p>
            <a:r>
              <a:rPr lang="ru-RU" sz="3400" dirty="0" smtClean="0"/>
              <a:t>Отвечайте </a:t>
            </a:r>
            <a:r>
              <a:rPr lang="ru-RU" sz="3400" dirty="0"/>
              <a:t>на вопросы детей максимально просто и понятно. </a:t>
            </a:r>
            <a:endParaRPr lang="ru-RU" sz="3400" dirty="0" smtClean="0"/>
          </a:p>
          <a:p>
            <a:r>
              <a:rPr lang="ru-RU" sz="3400" dirty="0" smtClean="0"/>
              <a:t>Делайте </a:t>
            </a:r>
            <a:r>
              <a:rPr lang="ru-RU" sz="3400" dirty="0"/>
              <a:t>разные счастливые финалы для разных сказок. </a:t>
            </a:r>
          </a:p>
          <a:p>
            <a:r>
              <a:rPr lang="ru-RU" sz="3400" dirty="0" smtClean="0"/>
              <a:t>Не </a:t>
            </a:r>
            <a:r>
              <a:rPr lang="ru-RU" sz="3400" dirty="0"/>
              <a:t>пытайтесь сделать свою сказку идеальной. </a:t>
            </a:r>
          </a:p>
          <a:p>
            <a:r>
              <a:rPr lang="ru-RU" sz="3400" dirty="0" smtClean="0"/>
              <a:t>Будьте </a:t>
            </a:r>
            <a:r>
              <a:rPr lang="ru-RU" sz="3400" dirty="0"/>
              <a:t>открытыми и искренними.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0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</TotalTime>
  <Words>517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Презентация PowerPoint</vt:lpstr>
      <vt:lpstr>Сказка — повествовательное, обычно народно-поэтическое произведение о вымышленных лицах и событиях, преимущественно с участием волшебных, фантастических сил, - говорится в словаре  СИ. Ожегова.</vt:lpstr>
      <vt:lpstr>Психологические механизмы влияния сказки на развитие ребёнка:</vt:lpstr>
      <vt:lpstr>Сказкотерапия –позволяет людям развить самосознание, стать самими собой, и построить особые доверительные, близкие отношения с окружающими...</vt:lpstr>
      <vt:lpstr>Задачи сказкотерапии:</vt:lpstr>
      <vt:lpstr>Сказки как материал для терапии:</vt:lpstr>
      <vt:lpstr>Правила организации сказкотерапии для дошкольников:</vt:lpstr>
      <vt:lpstr>Алгоритм создания сказки</vt:lpstr>
      <vt:lpstr>Полезные советы:</vt:lpstr>
      <vt:lpstr>Книги по СКАЗКОТЕРАПИИИ: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команда:  Мальчик отказывается петь, он стесняется.  2 команда:  Девочка плачет, потому что у неё не получается танцевать.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2013-10-05T10:02:03Z</dcterms:created>
  <dcterms:modified xsi:type="dcterms:W3CDTF">2013-10-08T15:43:22Z</dcterms:modified>
</cp:coreProperties>
</file>