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71" r:id="rId8"/>
    <p:sldId id="260" r:id="rId9"/>
    <p:sldId id="272" r:id="rId10"/>
    <p:sldId id="261" r:id="rId11"/>
    <p:sldId id="273" r:id="rId12"/>
    <p:sldId id="264" r:id="rId13"/>
    <p:sldId id="274" r:id="rId14"/>
    <p:sldId id="262" r:id="rId15"/>
    <p:sldId id="275" r:id="rId16"/>
    <p:sldId id="263" r:id="rId17"/>
    <p:sldId id="276" r:id="rId18"/>
    <p:sldId id="265" r:id="rId19"/>
    <p:sldId id="277" r:id="rId20"/>
    <p:sldId id="266" r:id="rId21"/>
    <p:sldId id="278" r:id="rId22"/>
    <p:sldId id="267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548680"/>
            <a:ext cx="3941436" cy="2031504"/>
          </a:xfrm>
        </p:spPr>
        <p:txBody>
          <a:bodyPr/>
          <a:lstStyle/>
          <a:p>
            <a:r>
              <a:rPr lang="ru-RU" sz="6000" dirty="0" smtClean="0"/>
              <a:t>Овощи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Подготовила учитель-логопед</a:t>
            </a:r>
          </a:p>
          <a:p>
            <a:r>
              <a:rPr lang="ru-RU" dirty="0" err="1" smtClean="0"/>
              <a:t>Утеева</a:t>
            </a:r>
            <a:r>
              <a:rPr lang="ru-RU" dirty="0" smtClean="0"/>
              <a:t> </a:t>
            </a:r>
            <a:r>
              <a:rPr lang="ru-RU" dirty="0" err="1" smtClean="0"/>
              <a:t>Айман</a:t>
            </a:r>
            <a:r>
              <a:rPr lang="ru-RU" dirty="0" smtClean="0"/>
              <a:t>  </a:t>
            </a:r>
            <a:r>
              <a:rPr lang="ru-RU" dirty="0" err="1" smtClean="0"/>
              <a:t>Канатбаевна</a:t>
            </a:r>
            <a:endParaRPr lang="ru-RU" dirty="0" smtClean="0"/>
          </a:p>
          <a:p>
            <a:r>
              <a:rPr lang="ru-RU" dirty="0" smtClean="0"/>
              <a:t>Г.Ясный</a:t>
            </a:r>
          </a:p>
          <a:p>
            <a:r>
              <a:rPr lang="ru-RU" dirty="0" smtClean="0"/>
              <a:t> МДОАУ «</a:t>
            </a:r>
            <a:r>
              <a:rPr lang="ru-RU" dirty="0" err="1" smtClean="0"/>
              <a:t>д</a:t>
            </a:r>
            <a:r>
              <a:rPr lang="en-US" dirty="0" smtClean="0"/>
              <a:t>/c</a:t>
            </a:r>
            <a:r>
              <a:rPr lang="ru-RU" dirty="0" smtClean="0"/>
              <a:t> №1 «Светлячок»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6000" dirty="0" smtClean="0"/>
              <a:t>лук</a:t>
            </a:r>
            <a:endParaRPr lang="ru-RU" sz="6000" dirty="0"/>
          </a:p>
        </p:txBody>
      </p:sp>
      <p:pic>
        <p:nvPicPr>
          <p:cNvPr id="4" name="Содержимое 3" descr="yellow_onion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4493058" cy="446752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Луковица до 15см в </a:t>
            </a:r>
            <a:r>
              <a:rPr lang="ru-RU" dirty="0" smtClean="0"/>
              <a:t>диаметре, плёнчатая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Наружные чешуи сухие, </a:t>
            </a:r>
            <a:r>
              <a:rPr lang="ru-RU" dirty="0" smtClean="0"/>
              <a:t>жёлтые или фиолетовые; </a:t>
            </a:r>
            <a:r>
              <a:rPr lang="ru-RU" dirty="0" smtClean="0"/>
              <a:t>внутренние — мясистые, </a:t>
            </a:r>
            <a:r>
              <a:rPr lang="ru-RU" dirty="0" smtClean="0"/>
              <a:t>белые.</a:t>
            </a:r>
          </a:p>
          <a:p>
            <a:r>
              <a:rPr lang="ru-RU" dirty="0" smtClean="0"/>
              <a:t> Расположены </a:t>
            </a:r>
            <a:r>
              <a:rPr lang="ru-RU" dirty="0" smtClean="0"/>
              <a:t>на укороченном </a:t>
            </a:r>
            <a:r>
              <a:rPr lang="ru-RU" dirty="0" smtClean="0"/>
              <a:t>стебле, </a:t>
            </a:r>
            <a:r>
              <a:rPr lang="ru-RU" dirty="0" smtClean="0"/>
              <a:t>называемом донцем. На донце в пазухах </a:t>
            </a:r>
            <a:r>
              <a:rPr lang="ru-RU" dirty="0" smtClean="0"/>
              <a:t>с </a:t>
            </a:r>
            <a:r>
              <a:rPr lang="ru-RU" dirty="0" smtClean="0"/>
              <a:t>находятся </a:t>
            </a:r>
            <a:r>
              <a:rPr lang="ru-RU" dirty="0" smtClean="0"/>
              <a:t>почки,  </a:t>
            </a:r>
            <a:r>
              <a:rPr lang="ru-RU" dirty="0" smtClean="0"/>
              <a:t>образующим «гнездо» из нескольких луковиц.</a:t>
            </a:r>
          </a:p>
          <a:p>
            <a:r>
              <a:rPr lang="ru-RU" dirty="0" smtClean="0"/>
              <a:t>Листья</a:t>
            </a:r>
            <a:r>
              <a:rPr lang="ru-RU" dirty="0" smtClean="0"/>
              <a:t> </a:t>
            </a:r>
            <a:r>
              <a:rPr lang="ru-RU" dirty="0" smtClean="0"/>
              <a:t>трубчатые, зелёные.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sz="6000" dirty="0" smtClean="0"/>
              <a:t>чеснок</a:t>
            </a:r>
            <a:endParaRPr lang="ru-RU" sz="6000" dirty="0"/>
          </a:p>
        </p:txBody>
      </p:sp>
      <p:pic>
        <p:nvPicPr>
          <p:cNvPr id="4" name="Содержимое 3" descr="tradeboards43XxP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4830" y="1609725"/>
            <a:ext cx="6623739" cy="484663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Один из самых полезных овощей.</a:t>
            </a:r>
          </a:p>
          <a:p>
            <a:r>
              <a:rPr lang="ru-RU" dirty="0" smtClean="0"/>
              <a:t>Имеет несколько долек.</a:t>
            </a:r>
          </a:p>
          <a:p>
            <a:r>
              <a:rPr lang="ru-RU" dirty="0" smtClean="0"/>
              <a:t>Дольки располагаются в чешуе.</a:t>
            </a:r>
          </a:p>
          <a:p>
            <a:r>
              <a:rPr lang="ru-RU" dirty="0" smtClean="0"/>
              <a:t>Имеют специфический вкус.</a:t>
            </a:r>
          </a:p>
          <a:p>
            <a:r>
              <a:rPr lang="ru-RU" dirty="0" smtClean="0"/>
              <a:t>Чеснок добавляют в первые и во вторые блюда.</a:t>
            </a:r>
          </a:p>
          <a:p>
            <a:r>
              <a:rPr lang="ru-RU" dirty="0" smtClean="0"/>
              <a:t>Листья, стрелки и цветоносы тоже съедобны.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sz="6000" dirty="0" smtClean="0"/>
              <a:t>морковка</a:t>
            </a:r>
            <a:endParaRPr lang="ru-RU" sz="6000" dirty="0"/>
          </a:p>
        </p:txBody>
      </p:sp>
      <p:pic>
        <p:nvPicPr>
          <p:cNvPr id="4" name="Содержимое 3" descr="0_8fb3b_fb9e7715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7554375">
            <a:off x="1907704" y="2348878"/>
            <a:ext cx="4001988" cy="32403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Морковь любимый овощ животных и детей.</a:t>
            </a:r>
          </a:p>
          <a:p>
            <a:r>
              <a:rPr lang="ru-RU" dirty="0" smtClean="0"/>
              <a:t>Имеет оранжевый окрас.</a:t>
            </a:r>
          </a:p>
          <a:p>
            <a:r>
              <a:rPr lang="ru-RU" dirty="0" smtClean="0"/>
              <a:t>Вытянутой треугольной формы.</a:t>
            </a:r>
          </a:p>
          <a:p>
            <a:r>
              <a:rPr lang="ru-RU" dirty="0" smtClean="0"/>
              <a:t>Содержит в большой количестве витамин А.</a:t>
            </a:r>
          </a:p>
          <a:p>
            <a:r>
              <a:rPr lang="ru-RU" dirty="0" smtClean="0"/>
              <a:t>Морковь размножается семенами, созревает в конце августа.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sz="6000" dirty="0" smtClean="0"/>
              <a:t> капуста</a:t>
            </a:r>
            <a:endParaRPr lang="ru-RU" sz="6000" dirty="0"/>
          </a:p>
        </p:txBody>
      </p:sp>
      <p:pic>
        <p:nvPicPr>
          <p:cNvPr id="4" name="Содержимое 3" descr="x_299382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348880"/>
            <a:ext cx="4104456" cy="338437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Капусту выращивают рассадным способом.</a:t>
            </a:r>
          </a:p>
          <a:p>
            <a:r>
              <a:rPr lang="ru-RU" dirty="0" smtClean="0"/>
              <a:t>Урожай  собирают избирательно, если головки становятся твёрдыми и большими.</a:t>
            </a:r>
          </a:p>
          <a:p>
            <a:r>
              <a:rPr lang="ru-RU" dirty="0" smtClean="0"/>
              <a:t>Из неё можно сделать много разных блюд.</a:t>
            </a:r>
          </a:p>
          <a:p>
            <a:r>
              <a:rPr lang="ru-RU" dirty="0" smtClean="0"/>
              <a:t>Очень хорошо переносит зиму в погребе.</a:t>
            </a:r>
          </a:p>
          <a:p>
            <a:r>
              <a:rPr lang="ru-RU" dirty="0" smtClean="0"/>
              <a:t>Кочан </a:t>
            </a:r>
            <a:r>
              <a:rPr lang="ru-RU" smtClean="0"/>
              <a:t>зелёного цвета.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6000" dirty="0" smtClean="0"/>
              <a:t>свёкла</a:t>
            </a:r>
            <a:endParaRPr lang="ru-RU" sz="6000" dirty="0"/>
          </a:p>
        </p:txBody>
      </p:sp>
      <p:pic>
        <p:nvPicPr>
          <p:cNvPr id="4" name="Содержимое 3" descr="sveza-rdeca-pe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4371" y="1609725"/>
            <a:ext cx="5564658" cy="484663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Свёкла бывает кормовая, сахарная, обыкновенная.</a:t>
            </a:r>
          </a:p>
          <a:p>
            <a:r>
              <a:rPr lang="ru-RU" dirty="0" smtClean="0"/>
              <a:t>Листья и корнеплоды используют в пищу.</a:t>
            </a:r>
          </a:p>
          <a:p>
            <a:r>
              <a:rPr lang="ru-RU" dirty="0" smtClean="0"/>
              <a:t>Он богат калием и </a:t>
            </a:r>
            <a:r>
              <a:rPr lang="ru-RU" dirty="0" err="1" smtClean="0"/>
              <a:t>фолиевой</a:t>
            </a:r>
            <a:r>
              <a:rPr lang="ru-RU" dirty="0" smtClean="0"/>
              <a:t> кислотой.</a:t>
            </a:r>
          </a:p>
          <a:p>
            <a:r>
              <a:rPr lang="ru-RU" dirty="0" smtClean="0"/>
              <a:t>Свёкла тёмно-бордового цвета, имеет округлую и овальную форму.</a:t>
            </a:r>
          </a:p>
          <a:p>
            <a:r>
              <a:rPr lang="ru-RU" dirty="0" smtClean="0"/>
              <a:t>Созревает в конце августа.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sz="6000" dirty="0" smtClean="0"/>
              <a:t>огурец</a:t>
            </a:r>
            <a:endParaRPr lang="ru-RU" sz="6000" dirty="0"/>
          </a:p>
        </p:txBody>
      </p:sp>
      <p:pic>
        <p:nvPicPr>
          <p:cNvPr id="4" name="Содержимое 3" descr="65868491_0_c9fb_ed3c67ad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204864"/>
            <a:ext cx="6635080" cy="3816424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   </a:t>
            </a:r>
            <a:r>
              <a:rPr lang="ru-RU" sz="6000" dirty="0" smtClean="0"/>
              <a:t> </a:t>
            </a:r>
            <a:r>
              <a:rPr lang="ru-RU" sz="6000" dirty="0" smtClean="0"/>
              <a:t>  </a:t>
            </a:r>
            <a:r>
              <a:rPr lang="ru-RU" sz="6000" dirty="0" smtClean="0"/>
              <a:t>  редис</a:t>
            </a:r>
            <a:endParaRPr lang="ru-RU" sz="6000" dirty="0"/>
          </a:p>
        </p:txBody>
      </p:sp>
      <p:pic>
        <p:nvPicPr>
          <p:cNvPr id="4" name="Содержимое 3" descr="menual115_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4435"/>
            <a:ext cx="7239000" cy="4717217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Редис в переводе с латинского – корень.</a:t>
            </a:r>
          </a:p>
          <a:p>
            <a:r>
              <a:rPr lang="ru-RU" dirty="0" smtClean="0"/>
              <a:t>В пищу употребляют корнеплоды.</a:t>
            </a:r>
          </a:p>
          <a:p>
            <a:r>
              <a:rPr lang="ru-RU" dirty="0" smtClean="0"/>
              <a:t>Покрыты тонкой кожицей, окрашены в светло-красный, розовый и белый цвет.</a:t>
            </a:r>
          </a:p>
          <a:p>
            <a:r>
              <a:rPr lang="ru-RU" dirty="0" smtClean="0"/>
              <a:t>К</a:t>
            </a:r>
            <a:r>
              <a:rPr lang="ru-RU" dirty="0" smtClean="0"/>
              <a:t>орнеплод имеет острый вкус.</a:t>
            </a:r>
          </a:p>
          <a:p>
            <a:r>
              <a:rPr lang="ru-RU" dirty="0" smtClean="0"/>
              <a:t>Редис один из самых ранних овощей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6000" dirty="0" smtClean="0"/>
              <a:t> перцы</a:t>
            </a:r>
            <a:endParaRPr lang="ru-RU" sz="6000" dirty="0"/>
          </a:p>
        </p:txBody>
      </p:sp>
      <p:pic>
        <p:nvPicPr>
          <p:cNvPr id="4" name="Содержимое 3" descr="102702598_perecbolgar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089944"/>
            <a:ext cx="5715000" cy="38862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Перец в переводе с латинского – сумка.</a:t>
            </a:r>
          </a:p>
          <a:p>
            <a:r>
              <a:rPr lang="ru-RU" dirty="0" smtClean="0"/>
              <a:t>Окрас красного, жёлтого, зелёного цвета.</a:t>
            </a:r>
          </a:p>
          <a:p>
            <a:r>
              <a:rPr lang="ru-RU" dirty="0" smtClean="0"/>
              <a:t>Полукустарник высотой до 60см.</a:t>
            </a:r>
          </a:p>
          <a:p>
            <a:r>
              <a:rPr lang="ru-RU" dirty="0" smtClean="0"/>
              <a:t>На одном кустарнике можно собрать до 30 плодов.</a:t>
            </a:r>
          </a:p>
          <a:p>
            <a:r>
              <a:rPr lang="ru-RU" dirty="0" smtClean="0"/>
              <a:t>Перец бывает острый и сладкий.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04904"/>
          </a:xfrm>
        </p:spPr>
        <p:txBody>
          <a:bodyPr/>
          <a:lstStyle/>
          <a:p>
            <a:r>
              <a:rPr lang="ru-RU" dirty="0" smtClean="0"/>
              <a:t>   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Огурец растёт на грядке.</a:t>
            </a:r>
          </a:p>
          <a:p>
            <a:r>
              <a:rPr lang="ru-RU" dirty="0" smtClean="0"/>
              <a:t>Его добавляют в салаты.</a:t>
            </a:r>
          </a:p>
          <a:p>
            <a:r>
              <a:rPr lang="ru-RU" dirty="0" smtClean="0"/>
              <a:t>Огурец овальной формы.</a:t>
            </a:r>
          </a:p>
          <a:p>
            <a:r>
              <a:rPr lang="ru-RU" dirty="0" smtClean="0"/>
              <a:t>Очень любит обильный полив.</a:t>
            </a:r>
          </a:p>
          <a:p>
            <a:r>
              <a:rPr lang="ru-RU" dirty="0" smtClean="0"/>
              <a:t>Можно засолить на зиму.</a:t>
            </a:r>
          </a:p>
          <a:p>
            <a:r>
              <a:rPr lang="ru-RU" dirty="0" smtClean="0"/>
              <a:t>Огурец зелёного цвета.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6000" dirty="0" smtClean="0"/>
              <a:t>помидор</a:t>
            </a:r>
            <a:endParaRPr lang="ru-RU" sz="6000" dirty="0"/>
          </a:p>
        </p:txBody>
      </p:sp>
      <p:pic>
        <p:nvPicPr>
          <p:cNvPr id="4" name="Содержимое 3" descr="Poni-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844824"/>
            <a:ext cx="4392488" cy="396044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Этот овощ любят все.</a:t>
            </a:r>
          </a:p>
          <a:p>
            <a:r>
              <a:rPr lang="ru-RU" dirty="0" smtClean="0"/>
              <a:t>Он из семейства Паслёновых.</a:t>
            </a:r>
          </a:p>
          <a:p>
            <a:r>
              <a:rPr lang="ru-RU" dirty="0" smtClean="0"/>
              <a:t>Из помидора делают кетчуп, томатный сок, добавляют в борщ.</a:t>
            </a:r>
          </a:p>
          <a:p>
            <a:r>
              <a:rPr lang="ru-RU" dirty="0" smtClean="0"/>
              <a:t>Внутри имеются мелкие семена.</a:t>
            </a:r>
          </a:p>
          <a:p>
            <a:r>
              <a:rPr lang="ru-RU" dirty="0" smtClean="0"/>
              <a:t>Окрас от жёлтого до тёмно-красного.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      </a:t>
            </a:r>
            <a:r>
              <a:rPr lang="ru-RU" sz="6000" dirty="0" smtClean="0"/>
              <a:t>картофель</a:t>
            </a:r>
            <a:endParaRPr lang="ru-RU" sz="6000" dirty="0"/>
          </a:p>
        </p:txBody>
      </p:sp>
      <p:pic>
        <p:nvPicPr>
          <p:cNvPr id="4" name="Содержимое 3" descr="357457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4810125" cy="43924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Картофель родственник помидора т.к тоже из семейства Паслёновых.</a:t>
            </a:r>
          </a:p>
          <a:p>
            <a:r>
              <a:rPr lang="ru-RU" dirty="0" smtClean="0"/>
              <a:t>Картофель любимый многими овощ.</a:t>
            </a:r>
          </a:p>
          <a:p>
            <a:r>
              <a:rPr lang="ru-RU" dirty="0" smtClean="0"/>
              <a:t>Из него делают множество блюд.</a:t>
            </a:r>
          </a:p>
          <a:p>
            <a:r>
              <a:rPr lang="ru-RU" dirty="0" smtClean="0"/>
              <a:t>Растёт клубнями. Клубни растут под землёй. С одного куста можно собрать до 20 картофелин.</a:t>
            </a:r>
          </a:p>
          <a:p>
            <a:r>
              <a:rPr lang="ru-RU" dirty="0" smtClean="0"/>
              <a:t> Размножается клубнями, частями клубней.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       баклажан</a:t>
            </a:r>
            <a:endParaRPr lang="ru-RU" sz="6000" dirty="0"/>
          </a:p>
        </p:txBody>
      </p:sp>
      <p:pic>
        <p:nvPicPr>
          <p:cNvPr id="4" name="Содержимое 3" descr="103104700_slide0019_image04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10549" y="1609725"/>
            <a:ext cx="4332301" cy="484663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Травянистое растение высотой 40-150см.</a:t>
            </a:r>
          </a:p>
          <a:p>
            <a:r>
              <a:rPr lang="ru-RU" dirty="0" smtClean="0"/>
              <a:t>Баклажан имеет продолговатую форму.</a:t>
            </a:r>
          </a:p>
          <a:p>
            <a:r>
              <a:rPr lang="ru-RU" dirty="0" smtClean="0"/>
              <a:t>В сыром виде его не употребляют.</a:t>
            </a:r>
          </a:p>
          <a:p>
            <a:r>
              <a:rPr lang="ru-RU" dirty="0" smtClean="0"/>
              <a:t>Поверхность плода глянцевая.</a:t>
            </a:r>
          </a:p>
          <a:p>
            <a:r>
              <a:rPr lang="ru-RU" dirty="0" smtClean="0"/>
              <a:t>Семена мелкие ,плоские вызревают в августе.</a:t>
            </a:r>
          </a:p>
          <a:p>
            <a:r>
              <a:rPr lang="ru-RU" dirty="0" smtClean="0"/>
              <a:t>Окрас плода от светло-лилового до тёмно-бордового.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425</Words>
  <Application>Microsoft Office PowerPoint</Application>
  <PresentationFormat>Экран (4:3)</PresentationFormat>
  <Paragraphs>86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Овощи</vt:lpstr>
      <vt:lpstr>          огурец</vt:lpstr>
      <vt:lpstr>Слайд 3</vt:lpstr>
      <vt:lpstr>         помидор</vt:lpstr>
      <vt:lpstr>Слайд 5</vt:lpstr>
      <vt:lpstr>      картофель</vt:lpstr>
      <vt:lpstr>Слайд 7</vt:lpstr>
      <vt:lpstr>       баклажан</vt:lpstr>
      <vt:lpstr>Слайд 9</vt:lpstr>
      <vt:lpstr>               лук</vt:lpstr>
      <vt:lpstr>Слайд 11</vt:lpstr>
      <vt:lpstr>            чеснок</vt:lpstr>
      <vt:lpstr>Слайд 13</vt:lpstr>
      <vt:lpstr>        морковка</vt:lpstr>
      <vt:lpstr>Слайд 15</vt:lpstr>
      <vt:lpstr>         капуста</vt:lpstr>
      <vt:lpstr>Слайд 17</vt:lpstr>
      <vt:lpstr>          свёкла</vt:lpstr>
      <vt:lpstr>Слайд 19</vt:lpstr>
      <vt:lpstr>        редис</vt:lpstr>
      <vt:lpstr>Слайд 21</vt:lpstr>
      <vt:lpstr>          перцы</vt:lpstr>
      <vt:lpstr>Слайд 23</vt:lpstr>
      <vt:lpstr>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daniyar1158</dc:creator>
  <cp:lastModifiedBy>daniyar1158</cp:lastModifiedBy>
  <cp:revision>29</cp:revision>
  <dcterms:created xsi:type="dcterms:W3CDTF">2015-03-11T08:45:10Z</dcterms:created>
  <dcterms:modified xsi:type="dcterms:W3CDTF">2015-03-11T17:45:22Z</dcterms:modified>
</cp:coreProperties>
</file>