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4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4" autoAdjust="0"/>
    <p:restoredTop sz="96805" autoAdjust="0"/>
  </p:normalViewPr>
  <p:slideViewPr>
    <p:cSldViewPr>
      <p:cViewPr varScale="1">
        <p:scale>
          <a:sx n="109" d="100"/>
          <a:sy n="109" d="100"/>
        </p:scale>
        <p:origin x="-11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84BA-902E-4607-B9D5-C9206DC67FB8}" type="datetimeFigureOut">
              <a:rPr lang="ru-RU" smtClean="0"/>
              <a:t>09.10.2012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CAD1-7B67-48A4-9614-E34478D44C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80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84BA-902E-4607-B9D5-C9206DC67FB8}" type="datetimeFigureOut">
              <a:rPr lang="ru-RU" smtClean="0"/>
              <a:t>09.10.2012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CAD1-7B67-48A4-9614-E34478D44C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17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84BA-902E-4607-B9D5-C9206DC67FB8}" type="datetimeFigureOut">
              <a:rPr lang="ru-RU" smtClean="0"/>
              <a:t>09.10.2012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CAD1-7B67-48A4-9614-E34478D44C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51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84BA-902E-4607-B9D5-C9206DC67FB8}" type="datetimeFigureOut">
              <a:rPr lang="ru-RU" smtClean="0"/>
              <a:t>09.10.2012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CAD1-7B67-48A4-9614-E34478D44C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65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84BA-902E-4607-B9D5-C9206DC67FB8}" type="datetimeFigureOut">
              <a:rPr lang="ru-RU" smtClean="0"/>
              <a:t>09.10.2012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CAD1-7B67-48A4-9614-E34478D44C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411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84BA-902E-4607-B9D5-C9206DC67FB8}" type="datetimeFigureOut">
              <a:rPr lang="ru-RU" smtClean="0"/>
              <a:t>09.10.2012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CAD1-7B67-48A4-9614-E34478D44C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1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84BA-902E-4607-B9D5-C9206DC67FB8}" type="datetimeFigureOut">
              <a:rPr lang="ru-RU" smtClean="0"/>
              <a:t>09.10.2012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CAD1-7B67-48A4-9614-E34478D44C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34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84BA-902E-4607-B9D5-C9206DC67FB8}" type="datetimeFigureOut">
              <a:rPr lang="ru-RU" smtClean="0"/>
              <a:t>09.10.2012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CAD1-7B67-48A4-9614-E34478D44C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96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84BA-902E-4607-B9D5-C9206DC67FB8}" type="datetimeFigureOut">
              <a:rPr lang="ru-RU" smtClean="0"/>
              <a:t>09.10.2012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CAD1-7B67-48A4-9614-E34478D44C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92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84BA-902E-4607-B9D5-C9206DC67FB8}" type="datetimeFigureOut">
              <a:rPr lang="ru-RU" smtClean="0"/>
              <a:t>09.10.2012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CAD1-7B67-48A4-9614-E34478D44C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78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84BA-902E-4607-B9D5-C9206DC67FB8}" type="datetimeFigureOut">
              <a:rPr lang="ru-RU" smtClean="0"/>
              <a:t>09.10.2012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CAD1-7B67-48A4-9614-E34478D44C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33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184BA-902E-4607-B9D5-C9206DC67FB8}" type="datetimeFigureOut">
              <a:rPr lang="ru-RU" smtClean="0"/>
              <a:t>09.10.2012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BCAD1-7B67-48A4-9614-E34478D44C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53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1500" dirty="0" smtClean="0">
                <a:solidFill>
                  <a:srgbClr val="C00000"/>
                </a:solidFill>
                <a:latin typeface="Wooden Ship Decorated" pitchFamily="2" charset="0"/>
              </a:rPr>
              <a:t>Самара-мой город родной.</a:t>
            </a:r>
            <a:endParaRPr lang="ru-RU" sz="11500" dirty="0">
              <a:solidFill>
                <a:srgbClr val="C00000"/>
              </a:solidFill>
              <a:latin typeface="Wooden Ship Decorat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83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 Cyr"/>
              </a:rPr>
              <a:t>                            *  *  *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/>
              </a:rPr>
              <a:t>Самара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/>
              </a:rPr>
              <a:t>Самара - наш город родной и прекрасный!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/>
              </a:rPr>
              <a:t>Самара - наш светлый, безоблачный край.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/>
              </a:rPr>
              <a:t>Мы любим его и отнюдь не напрасно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/>
              </a:rPr>
              <a:t>Живём и находим в нём собственный рай!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/>
              </a:rPr>
              <a:t>И волжских просторов - широких и чистых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/>
              </a:rPr>
              <a:t>Никто не забудет - нигде, никогда!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/>
              </a:rPr>
              <a:t>А гор жигулёвских, вершин серебристых,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/>
              </a:rPr>
              <a:t>Нам видеть и помнить дано навсегда!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/>
              </a:rPr>
              <a:t>Самара, ты в сердце огонь разжигаешь!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/>
              </a:rPr>
              <a:t>Отчизне своей мы готовы служить.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/>
              </a:rPr>
              <a:t>Ты пламенем жизни вовеки сияешь,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/>
              </a:rPr>
              <a:t>И Родину нашу нельзя не любить!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/>
              </a:rPr>
              <a:t>2004 г.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 Cyr"/>
              </a:rPr>
              <a:t>Майя Юрасова.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50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њСѓР»СЊС‚Рё-Р РѕСЃСЃРёСЏ РЎР°РјР°СЂР°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1560" y="692696"/>
            <a:ext cx="7848872" cy="58871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2159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4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4624"/>
            <a:ext cx="6768752" cy="94010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lexandra Zeferino One" pitchFamily="66" charset="0"/>
              </a:rPr>
              <a:t>Бурлаки на Волге</a:t>
            </a:r>
            <a:endParaRPr lang="ru-RU" b="1" dirty="0">
              <a:solidFill>
                <a:srgbClr val="C00000"/>
              </a:solidFill>
              <a:latin typeface="Alexandra Zeferino On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66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6774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65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7</Words>
  <Application>Microsoft Office PowerPoint</Application>
  <PresentationFormat>Экран (4:3)</PresentationFormat>
  <Paragraphs>3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Самара-мой город родной.</vt:lpstr>
      <vt:lpstr>Презентация PowerPoint</vt:lpstr>
      <vt:lpstr>Презентация PowerPoint</vt:lpstr>
      <vt:lpstr>Бурлаки на Волге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Самара-мой город родной.</dc:title>
  <dc:creator>Сергей</dc:creator>
  <cp:lastModifiedBy>Сергей</cp:lastModifiedBy>
  <cp:revision>22</cp:revision>
  <dcterms:created xsi:type="dcterms:W3CDTF">2012-09-14T15:22:27Z</dcterms:created>
  <dcterms:modified xsi:type="dcterms:W3CDTF">2012-10-09T13:49:26Z</dcterms:modified>
</cp:coreProperties>
</file>