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D9DC-89A4-44C7-971F-263CD2DA10E7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01EEB-FD56-4C0B-82A6-6A786079C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http://s11.radikal.ru/i183/0910/54/d766410bee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11.radikal.ru/i183/0910/54/d766410bee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hyperlink" Target="http://s11.radikal.ru/i183/0910/54/d766410bee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hyperlink" Target="http://s11.radikal.ru/i183/0910/54/d766410bee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hyperlink" Target="http://s11.radikal.ru/i183/0910/54/d766410bee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hyperlink" Target="http://s11.radikal.ru/i183/0910/54/d766410bee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11.radikal.ru/i183/0910/54/d766410bee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hyperlink" Target="http://s11.radikal.ru/i183/0910/54/d766410bee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nagold.ru/fon/tum/lil/liltum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"/>
            <a:ext cx="878497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atin typeface="Arial" charset="0"/>
              </a:rPr>
              <a:t>Государственное бюджетное дошкольное </a:t>
            </a:r>
            <a:r>
              <a:rPr lang="ru-RU" sz="2000" b="1" i="1" dirty="0">
                <a:latin typeface="Arial" charset="0"/>
              </a:rPr>
              <a:t>образовательное учреждение детский сад №8 </a:t>
            </a:r>
          </a:p>
          <a:p>
            <a:pPr algn="ctr">
              <a:defRPr/>
            </a:pPr>
            <a:r>
              <a:rPr lang="ru-RU" sz="2000" b="1" i="1" dirty="0">
                <a:latin typeface="Arial" charset="0"/>
              </a:rPr>
              <a:t>Пушкинского района города Санкт – Петербурга</a:t>
            </a:r>
          </a:p>
          <a:p>
            <a:pPr algn="ctr">
              <a:defRPr/>
            </a:pPr>
            <a:r>
              <a:rPr lang="ru-RU" sz="2000" b="1" i="1" dirty="0">
                <a:latin typeface="Arial" charset="0"/>
              </a:rPr>
              <a:t>Общеразвивающего вида с приоритетным осуществлением деятельности по физическому развитию детей </a:t>
            </a:r>
            <a:endParaRPr lang="en-US" sz="2000" b="1" i="1" dirty="0" smtClean="0">
              <a:latin typeface="Arial" charset="0"/>
            </a:endParaRPr>
          </a:p>
          <a:p>
            <a:pPr algn="ctr">
              <a:defRPr/>
            </a:pPr>
            <a:endParaRPr lang="ru-RU" sz="2400" b="1" i="1" dirty="0">
              <a:latin typeface="Arial" charset="0"/>
            </a:endParaRP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Составитель </a:t>
            </a:r>
            <a:r>
              <a:rPr lang="ru-RU" sz="2400" b="1" dirty="0">
                <a:cs typeface="Arial" pitchFamily="34" charset="0"/>
              </a:rPr>
              <a:t>работы </a:t>
            </a:r>
            <a:endParaRPr lang="ru-RU" sz="2400" b="1" dirty="0" smtClean="0">
              <a:cs typeface="Arial" pitchFamily="34" charset="0"/>
            </a:endParaRPr>
          </a:p>
          <a:p>
            <a:pPr>
              <a:defRPr/>
            </a:pPr>
            <a:r>
              <a:rPr lang="ru-RU" sz="2400" b="1" dirty="0" smtClean="0">
                <a:cs typeface="Arial" pitchFamily="34" charset="0"/>
              </a:rPr>
              <a:t>В                                                      Воспитатель высшей категории</a:t>
            </a:r>
            <a:endParaRPr lang="ru-RU" sz="2400" b="1" dirty="0">
              <a:cs typeface="Arial" pitchFamily="34" charset="0"/>
            </a:endParaRPr>
          </a:p>
          <a:p>
            <a:pPr>
              <a:defRPr/>
            </a:pPr>
            <a:r>
              <a:rPr lang="ru-RU" sz="2400" b="1" i="1" dirty="0">
                <a:cs typeface="Arial" pitchFamily="34" charset="0"/>
              </a:rPr>
              <a:t> </a:t>
            </a:r>
            <a:r>
              <a:rPr lang="ru-RU" sz="2400" b="1" i="1" dirty="0" smtClean="0">
                <a:cs typeface="Arial" pitchFamily="34" charset="0"/>
              </a:rPr>
              <a:t>                                              </a:t>
            </a:r>
            <a:r>
              <a:rPr lang="ru-RU" sz="2800" b="1" i="1" dirty="0" err="1" smtClean="0">
                <a:cs typeface="Arial" pitchFamily="34" charset="0"/>
              </a:rPr>
              <a:t>Гришанович</a:t>
            </a:r>
            <a:r>
              <a:rPr lang="ru-RU" sz="2800" b="1" i="1" dirty="0" smtClean="0">
                <a:cs typeface="Arial" pitchFamily="34" charset="0"/>
              </a:rPr>
              <a:t> </a:t>
            </a:r>
            <a:r>
              <a:rPr lang="ru-RU" sz="2800" b="1" i="1" dirty="0">
                <a:cs typeface="Arial" pitchFamily="34" charset="0"/>
              </a:rPr>
              <a:t>Елена Николаевна </a:t>
            </a: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8775" y="4429132"/>
            <a:ext cx="87852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«Экологические пространства в развитии старшего дошкольника и их использования в разных видах деятельности»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2800" dirty="0"/>
          </a:p>
        </p:txBody>
      </p:sp>
      <p:pic>
        <p:nvPicPr>
          <p:cNvPr id="5" name="Содержимое 5" descr="Рисунок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gray">
          <a:xfrm>
            <a:off x="285720" y="2214554"/>
            <a:ext cx="2808311" cy="1917871"/>
          </a:xfrm>
          <a:prstGeom prst="round2DiagRect">
            <a:avLst>
              <a:gd name="adj1" fmla="val 16667"/>
              <a:gd name="adj2" fmla="val 0"/>
            </a:avLst>
          </a:prstGeom>
          <a:ln w="88900" cap="sq" cmpd="dbl">
            <a:solidFill>
              <a:srgbClr val="7030A0"/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а 18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7" name="Рисунок 6" descr="C:\Documents and Settings\user\Мои документы\фото сад аттестация\DSC0472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643314"/>
            <a:ext cx="3222088" cy="246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15" descr="C:\Documents and Settings\user\Рабочий стол\семинар3.JPG"/>
          <p:cNvPicPr>
            <a:picLocks noChangeAspect="1" noChangeArrowheads="1"/>
          </p:cNvPicPr>
          <p:nvPr/>
        </p:nvPicPr>
        <p:blipFill>
          <a:blip r:embed="rId5" cstate="screen"/>
          <a:srcRect b="-2568"/>
          <a:stretch>
            <a:fillRect/>
          </a:stretch>
        </p:blipFill>
        <p:spPr bwMode="auto">
          <a:xfrm>
            <a:off x="323528" y="1340768"/>
            <a:ext cx="2319646" cy="2993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Documents and Settings\user\Мои документы\фото сад аттестация\DSC0470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3857628"/>
            <a:ext cx="3609520" cy="223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35696" y="764704"/>
            <a:ext cx="70929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Настольная авторская экологическая игра    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800" b="1" i="1" dirty="0">
                <a:solidFill>
                  <a:srgbClr val="002060"/>
                </a:solidFill>
              </a:rPr>
              <a:t>«Пищевые цепочки»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027003"/>
            <a:ext cx="9504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Игра сделана на трех вращающихся дисках,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дети </a:t>
            </a:r>
            <a:r>
              <a:rPr lang="ru-RU" sz="2400" b="1" dirty="0">
                <a:solidFill>
                  <a:srgbClr val="002060"/>
                </a:solidFill>
              </a:rPr>
              <a:t>подбирают кто чем питается </a:t>
            </a:r>
          </a:p>
        </p:txBody>
      </p:sp>
      <p:pic>
        <p:nvPicPr>
          <p:cNvPr id="5" name="Рисунок 4" descr="C:\Documents and Settings\user\Мои документы\фото сад аттестация\DSC04703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4876" y="1857364"/>
            <a:ext cx="300039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3528" y="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Авторские настольные </a:t>
            </a:r>
            <a:r>
              <a:rPr lang="ru-RU" sz="2400" b="1" i="1" dirty="0" smtClean="0">
                <a:solidFill>
                  <a:srgbClr val="002060"/>
                </a:solidFill>
              </a:rPr>
              <a:t>«Экологические игры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для детей старшего дошкольного возраста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8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5122" name="Рисунок 25" descr="C:\Documents and Settings\user\Мои документы\фото сад аттестация\DSC04730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357158" y="1928802"/>
            <a:ext cx="3342524" cy="2502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Авторская настольная </a:t>
            </a:r>
            <a:r>
              <a:rPr lang="ru-RU" sz="2400" b="1" i="1" dirty="0" smtClean="0">
                <a:solidFill>
                  <a:srgbClr val="002060"/>
                </a:solidFill>
              </a:rPr>
              <a:t>экологическая игра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64291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</a:rPr>
              <a:t>Чьи детки </a:t>
            </a:r>
            <a:r>
              <a:rPr lang="ru-RU" sz="2800" b="1" dirty="0" smtClean="0">
                <a:solidFill>
                  <a:srgbClr val="002060"/>
                </a:solidFill>
              </a:rPr>
              <a:t>?»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SC0498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3849097"/>
            <a:ext cx="3714776" cy="26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SC0498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9058" y="1142984"/>
            <a:ext cx="331358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сделана на трех вращающихся дисках,  дети подбирают от какого дерева семена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а 18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23850" y="260350"/>
            <a:ext cx="882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2774" name="Рисунок 3" descr="E:\DCIM\101MSDCF\DSC046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1142984"/>
            <a:ext cx="324153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521" y="0"/>
            <a:ext cx="67687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Авторская настольная </a:t>
            </a:r>
            <a:r>
              <a:rPr lang="ru-RU" sz="2400" b="1" i="1" dirty="0" smtClean="0">
                <a:solidFill>
                  <a:srgbClr val="002060"/>
                </a:solidFill>
              </a:rPr>
              <a:t>экологическая игра </a:t>
            </a:r>
            <a:endParaRPr lang="ru-RU" sz="2400" dirty="0" smtClean="0"/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</a:t>
            </a:r>
            <a:r>
              <a:rPr lang="ru-RU" sz="2800" i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>
                <a:solidFill>
                  <a:srgbClr val="002060"/>
                </a:solidFill>
              </a:rPr>
              <a:t>Отгадай по описанию»</a:t>
            </a:r>
          </a:p>
          <a:p>
            <a:endParaRPr lang="ru-RU" dirty="0"/>
          </a:p>
        </p:txBody>
      </p:sp>
      <p:pic>
        <p:nvPicPr>
          <p:cNvPr id="32776" name="Рисунок 19" descr="E:\DCIM\101MSDCF\DSC046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1563037" y="4009071"/>
            <a:ext cx="2874622" cy="214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520" y="5805264"/>
            <a:ext cx="4897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Дети выбирают картинку по описанию воспитателя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2773" name="Рисунок 2" descr="E:\DCIM\101MSDCF\DSC046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28" y="3643314"/>
            <a:ext cx="3786214" cy="284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7" name="Рисунок 16" descr="E:\DCIM\101MSDCF\DSC0463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4876" y="571480"/>
            <a:ext cx="3929058" cy="2950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а 18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96261" name="Рисунок 14" descr="E:\DCIM\101MSDCF\DSC046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727873" y="3630317"/>
            <a:ext cx="333159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262" name="Рисунок 13" descr="E:\DCIM\101MSDCF\DSC046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57290" y="1071546"/>
            <a:ext cx="2928958" cy="219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263" name="Рисунок 10" descr="E:\DCIM\101MSDCF\DSC046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786" y="3500438"/>
            <a:ext cx="3786214" cy="28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9" y="0"/>
            <a:ext cx="84604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Авторская настольная </a:t>
            </a:r>
            <a:r>
              <a:rPr lang="ru-RU" sz="2400" b="1" i="1" dirty="0" smtClean="0">
                <a:solidFill>
                  <a:srgbClr val="002060"/>
                </a:solidFill>
              </a:rPr>
              <a:t>экологическая игра </a:t>
            </a:r>
            <a:endParaRPr lang="ru-RU" sz="2400" dirty="0" smtClean="0"/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>
                <a:solidFill>
                  <a:srgbClr val="002060"/>
                </a:solidFill>
              </a:rPr>
              <a:t>Подбери противоположности»</a:t>
            </a:r>
          </a:p>
        </p:txBody>
      </p:sp>
      <p:pic>
        <p:nvPicPr>
          <p:cNvPr id="96258" name="Рисунок 21" descr="E:\DCIM\101MSDCF\DSC0464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3504" y="1142984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а 18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3" name="Рисунок 2" descr="C:\Documents and Settings\user\Рабочий стол\фото5\DSC04878.JPG"/>
          <p:cNvPicPr/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714348" y="1142984"/>
            <a:ext cx="3605530" cy="208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user\Рабочий стол\фото5\DSC0487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3786190"/>
            <a:ext cx="371477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user\Рабочий стол\фото5\DSC0487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785794"/>
            <a:ext cx="3857620" cy="274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Авторская настольная </a:t>
            </a:r>
            <a:r>
              <a:rPr lang="ru-RU" sz="2400" b="1" i="1" dirty="0" smtClean="0">
                <a:solidFill>
                  <a:srgbClr val="002060"/>
                </a:solidFill>
              </a:rPr>
              <a:t>экологическая игра </a:t>
            </a:r>
            <a:endParaRPr lang="ru-RU" sz="2400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«Какую пользу приносят нам животные»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 descr="C:\Documents and Settings\user\Рабочий стол\фото5\DSC04876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58" y="3429000"/>
            <a:ext cx="407193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8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7" name="Рисунок 6" descr="C:\Documents and Settings\user\Мои документы\фото сад аттестация\DSC04729.JPG"/>
          <p:cNvPicPr/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857224" y="785794"/>
            <a:ext cx="3428992" cy="187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63480" y="500042"/>
            <a:ext cx="46805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«Детки с ветки»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9593" y="188913"/>
            <a:ext cx="8244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Авторская настольная </a:t>
            </a:r>
            <a:r>
              <a:rPr lang="ru-RU" sz="2400" b="1" i="1" dirty="0" smtClean="0">
                <a:solidFill>
                  <a:srgbClr val="002060"/>
                </a:solidFill>
              </a:rPr>
              <a:t>экологическая игра </a:t>
            </a:r>
            <a:endParaRPr lang="ru-RU" sz="2400" dirty="0"/>
          </a:p>
        </p:txBody>
      </p:sp>
      <p:pic>
        <p:nvPicPr>
          <p:cNvPr id="10" name="Рисунок 9" descr="C:\Documents and Settings\user\Мои документы\DSC0470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4714884"/>
            <a:ext cx="285752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user\Мои документы\фото сад аттестация\DSC0471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28" y="4143380"/>
            <a:ext cx="371246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Documents and Settings\user\Мои документы\DSC04706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3108" y="2571744"/>
            <a:ext cx="321471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user\Мои документы\фото сад аттестация\DSC04711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00694" y="1142984"/>
            <a:ext cx="3284406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а 18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36868" name="Рисунок 6" descr="E:\DCIM\101MSDCF\DSC046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1428736"/>
            <a:ext cx="2431711" cy="306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611188" y="260350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Авторская настольная </a:t>
            </a:r>
            <a:r>
              <a:rPr lang="ru-RU" sz="2400" b="1" i="1" dirty="0" smtClean="0">
                <a:solidFill>
                  <a:srgbClr val="002060"/>
                </a:solidFill>
              </a:rPr>
              <a:t>экологическая игра </a:t>
            </a:r>
            <a:endParaRPr lang="ru-RU" sz="2400" dirty="0"/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79512" y="6021288"/>
            <a:ext cx="8748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Дети находят правильный </a:t>
            </a:r>
            <a:r>
              <a:rPr lang="ru-RU" sz="2400" b="1" i="1" dirty="0">
                <a:solidFill>
                  <a:srgbClr val="002060"/>
                </a:solidFill>
              </a:rPr>
              <a:t>ответ и </a:t>
            </a:r>
            <a:r>
              <a:rPr lang="ru-RU" sz="2400" b="1" i="1" dirty="0" smtClean="0">
                <a:solidFill>
                  <a:srgbClr val="002060"/>
                </a:solidFill>
              </a:rPr>
              <a:t>ставят </a:t>
            </a:r>
            <a:r>
              <a:rPr lang="ru-RU" sz="2400" b="1" i="1" dirty="0">
                <a:solidFill>
                  <a:srgbClr val="002060"/>
                </a:solidFill>
              </a:rPr>
              <a:t>фишку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69269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Лото </a:t>
            </a:r>
            <a:r>
              <a:rPr lang="ru-RU" sz="2800" b="1" i="1" dirty="0" smtClean="0">
                <a:solidFill>
                  <a:srgbClr val="002060"/>
                </a:solidFill>
              </a:rPr>
              <a:t>«Найди правильный ответ»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E:\DCIM\101MSDCF\DSC0467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1285860"/>
            <a:ext cx="418465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Рисунок 8" descr="E:\DCIM\101MSDCF\DSC046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6050" y="3643314"/>
            <a:ext cx="3006247" cy="225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а 18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3074" name="Рисунок 14" descr="C:\Documents and Settings\user\Мои документы\фото сад аттестация\DSC047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643314"/>
            <a:ext cx="3676698" cy="268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Рисунок 16" descr="C:\Documents and Settings\user\Мои документы\фото сад аттестация\DSC047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857232"/>
            <a:ext cx="3032887" cy="227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Рисунок 28" descr="C:\Documents and Settings\user\Мои документы\фото сад аттестация\DSC047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068642">
            <a:off x="458891" y="1322807"/>
            <a:ext cx="432048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83568" y="18864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Авторская настольная </a:t>
            </a:r>
            <a:r>
              <a:rPr lang="ru-RU" sz="2400" b="1" i="1" dirty="0" smtClean="0">
                <a:solidFill>
                  <a:srgbClr val="002060"/>
                </a:solidFill>
              </a:rPr>
              <a:t>экологическая игра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4286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</a:rPr>
              <a:t>Животный мир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Documents and Settings\user\Мои документы\DSC04717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6314" y="3571876"/>
            <a:ext cx="3722756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300192" y="5949280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кубики на спице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2012-10-14T07:35:59Z</dcterms:created>
  <dcterms:modified xsi:type="dcterms:W3CDTF">2012-10-14T08:06:51Z</dcterms:modified>
</cp:coreProperties>
</file>