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7" r:id="rId3"/>
    <p:sldId id="261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94DA0E-2DCF-42C0-AED1-634ECC0F223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F1DF2A-C14D-4CDA-A619-020BADE07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Карадуган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авылым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Тибр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әлеп үстем мин синдә 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Карадуган- бишегем.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Кайда йөрсәм дә, бәхеткә 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Алып керер ишегем.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r="4265"/>
          <a:stretch>
            <a:fillRect/>
          </a:stretch>
        </p:blipFill>
        <p:spPr>
          <a:xfrm>
            <a:off x="838199" y="1371600"/>
            <a:ext cx="3900497" cy="3200408"/>
          </a:xfrm>
        </p:spPr>
      </p:pic>
    </p:spTree>
    <p:extLst>
      <p:ext uri="{BB962C8B-B14F-4D97-AF65-F5344CB8AC3E}">
        <p14:creationId xmlns:p14="http://schemas.microsoft.com/office/powerpoint/2010/main" val="7480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338667"/>
            <a:ext cx="8043890" cy="7328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Муса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Җәлилгә багышланган зал.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xfrm>
            <a:off x="838200" y="1371599"/>
            <a:ext cx="7520014" cy="5057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56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7" y="338667"/>
            <a:ext cx="7186634" cy="661441"/>
          </a:xfrm>
        </p:spPr>
        <p:txBody>
          <a:bodyPr/>
          <a:lstStyle/>
          <a:p>
            <a:pPr algn="ctr"/>
            <a:r>
              <a:rPr lang="tt-RU" dirty="0" smtClean="0"/>
              <a:t>Тәбрис чишмәсе.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38200" y="1371600"/>
            <a:ext cx="7662890" cy="511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52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285992"/>
            <a:ext cx="3114668" cy="1143008"/>
          </a:xfrm>
        </p:spPr>
        <p:txBody>
          <a:bodyPr>
            <a:norm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00043"/>
            <a:ext cx="7758138" cy="714380"/>
          </a:xfrm>
        </p:spPr>
        <p:txBody>
          <a:bodyPr/>
          <a:lstStyle/>
          <a:p>
            <a:pPr algn="ctr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Карадуган балалар бакчасы.</a:t>
            </a:r>
            <a:endParaRPr lang="en-US" sz="28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r="4265"/>
          <a:stretch>
            <a:fillRect/>
          </a:stretch>
        </p:blipFill>
        <p:spPr>
          <a:xfrm>
            <a:off x="838200" y="1371599"/>
            <a:ext cx="7734328" cy="5349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69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1928802"/>
            <a:ext cx="2257412" cy="135732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1" y="500043"/>
            <a:ext cx="7686700" cy="714379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/>
              <a:t>Карадуган урта мәктәбе.</a:t>
            </a:r>
            <a:endParaRPr lang="ru-RU" sz="2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500034" y="1371600"/>
            <a:ext cx="8143932" cy="5330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68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338667"/>
            <a:ext cx="7472386" cy="661441"/>
          </a:xfrm>
        </p:spPr>
        <p:txBody>
          <a:bodyPr/>
          <a:lstStyle/>
          <a:p>
            <a:pPr algn="ctr"/>
            <a:r>
              <a:rPr lang="tt-RU" dirty="0" smtClean="0"/>
              <a:t>Карадуган мәчете.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38200" y="1371599"/>
            <a:ext cx="7591452" cy="4700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6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1" y="338667"/>
            <a:ext cx="6972320" cy="661441"/>
          </a:xfrm>
        </p:spPr>
        <p:txBody>
          <a:bodyPr/>
          <a:lstStyle/>
          <a:p>
            <a:pPr algn="ctr"/>
            <a:r>
              <a:rPr lang="tt-RU" dirty="0" smtClean="0"/>
              <a:t>Әүлия кабере.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>
          <a:xfrm>
            <a:off x="838200" y="1371599"/>
            <a:ext cx="7662890" cy="5057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68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32656"/>
            <a:ext cx="7600569" cy="881766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“Себер тракты тарихы” һәм Муса Җәлил музейлары урнашкан тарихи бина.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r="9529"/>
          <a:stretch>
            <a:fillRect/>
          </a:stretch>
        </p:blipFill>
        <p:spPr>
          <a:xfrm>
            <a:off x="838200" y="1371600"/>
            <a:ext cx="7520014" cy="493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63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338667"/>
            <a:ext cx="7686700" cy="732879"/>
          </a:xfrm>
        </p:spPr>
        <p:txBody>
          <a:bodyPr/>
          <a:lstStyle/>
          <a:p>
            <a:pPr algn="ctr"/>
            <a:r>
              <a:rPr lang="tt-RU" dirty="0" smtClean="0"/>
              <a:t>Кибет (экспози</a:t>
            </a:r>
            <a:r>
              <a:rPr lang="ru-RU" dirty="0" err="1" smtClean="0"/>
              <a:t>ция</a:t>
            </a:r>
            <a:r>
              <a:rPr lang="ru-RU" dirty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xfrm>
            <a:off x="838200" y="1371600"/>
            <a:ext cx="7520014" cy="4997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1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3" y="338667"/>
            <a:ext cx="7758138" cy="661441"/>
          </a:xfrm>
        </p:spPr>
        <p:txBody>
          <a:bodyPr/>
          <a:lstStyle/>
          <a:p>
            <a:pPr algn="ctr"/>
            <a:r>
              <a:rPr lang="tt-RU" dirty="0" smtClean="0"/>
              <a:t>Сугышчан дан залы.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xfrm>
            <a:off x="785786" y="1357298"/>
            <a:ext cx="7734328" cy="493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80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338667"/>
            <a:ext cx="7329510" cy="732879"/>
          </a:xfrm>
        </p:spPr>
        <p:txBody>
          <a:bodyPr/>
          <a:lstStyle/>
          <a:p>
            <a:pPr algn="ctr"/>
            <a:r>
              <a:rPr lang="tt-RU" dirty="0" smtClean="0"/>
              <a:t>Почта (э</a:t>
            </a:r>
            <a:r>
              <a:rPr lang="ru-RU" dirty="0" smtClean="0"/>
              <a:t>к</a:t>
            </a:r>
            <a:r>
              <a:rPr lang="tt-RU" dirty="0" smtClean="0"/>
              <a:t>спози</a:t>
            </a:r>
            <a:r>
              <a:rPr lang="ru-RU" dirty="0" err="1" smtClean="0"/>
              <a:t>ция</a:t>
            </a:r>
            <a:r>
              <a:rPr lang="ru-RU" dirty="0" smtClean="0"/>
              <a:t>) 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xfrm>
            <a:off x="838200" y="1371599"/>
            <a:ext cx="7520014" cy="477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4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72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Карадуган авылым.</vt:lpstr>
      <vt:lpstr>Презентация PowerPoint</vt:lpstr>
      <vt:lpstr>Презентация PowerPoint</vt:lpstr>
      <vt:lpstr>Карадуган мәчете.</vt:lpstr>
      <vt:lpstr>Әүлия кабере.</vt:lpstr>
      <vt:lpstr>“Себер тракты тарихы” һәм Муса Җәлил музейлары урнашкан тарихи бина.</vt:lpstr>
      <vt:lpstr>Кибет (экспозиция).</vt:lpstr>
      <vt:lpstr>Сугышчан дан залы.</vt:lpstr>
      <vt:lpstr>Почта (экспозиция) .</vt:lpstr>
      <vt:lpstr>Муса Җәлилгә багышланган зал.</vt:lpstr>
      <vt:lpstr>Тәбрис чишмәсе.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Карадуган авылым.</dc:title>
  <dc:creator>Admin</dc:creator>
  <cp:lastModifiedBy>Admin</cp:lastModifiedBy>
  <cp:revision>8</cp:revision>
  <dcterms:created xsi:type="dcterms:W3CDTF">2012-12-02T11:14:05Z</dcterms:created>
  <dcterms:modified xsi:type="dcterms:W3CDTF">2013-02-03T08:47:47Z</dcterms:modified>
</cp:coreProperties>
</file>