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935" r:id="rId4"/>
  </p:sldMasterIdLst>
  <p:notesMasterIdLst>
    <p:notesMasterId r:id="rId17"/>
  </p:notesMasterIdLst>
  <p:sldIdLst>
    <p:sldId id="347" r:id="rId5"/>
    <p:sldId id="336" r:id="rId6"/>
    <p:sldId id="348" r:id="rId7"/>
    <p:sldId id="337" r:id="rId8"/>
    <p:sldId id="310" r:id="rId9"/>
    <p:sldId id="338" r:id="rId10"/>
    <p:sldId id="305" r:id="rId11"/>
    <p:sldId id="306" r:id="rId12"/>
    <p:sldId id="323" r:id="rId13"/>
    <p:sldId id="324" r:id="rId14"/>
    <p:sldId id="339" r:id="rId15"/>
    <p:sldId id="34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CCFF"/>
    <a:srgbClr val="0066FF"/>
    <a:srgbClr val="FF0000"/>
    <a:srgbClr val="CC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009" autoAdjust="0"/>
  </p:normalViewPr>
  <p:slideViewPr>
    <p:cSldViewPr>
      <p:cViewPr>
        <p:scale>
          <a:sx n="66" d="100"/>
          <a:sy n="66" d="100"/>
        </p:scale>
        <p:origin x="-960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FD85EB-C6F0-42DE-9DA2-CAD2C0F3D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67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69B3EF-2953-4F19-BC26-A0CCE8B3F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96AC-43A4-4CC7-AC59-A9452A17D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6797-142C-4926-A3C3-BF4E2409F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860791-1A86-4EE6-AFA0-E30BB5298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272C-75C1-44AF-8AAA-82359DEE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025A-472E-4FA4-BEE2-4A7A7AEC2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874FB-6141-4240-86C2-226D15312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1E0C07-1904-4718-AEA8-955A68630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7AC3-FBAE-47BD-B30F-FA3386E8E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FA623-CE0F-4B21-82DD-43DE3ABC8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3274-1A37-4DC4-BC66-01F679736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E447-BB21-43EB-961B-26F00308D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F671-584A-4D94-AEAD-6B0E281F4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B54E-5E74-41FE-82C9-8336D4247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53CC-8D30-4E43-9C69-37805D43E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09FCD6-448D-42F0-9F3D-B878E2596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A085-2FCD-458C-9BEC-53FC7A846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864D01-E3B5-41A5-B508-C5A1D46B2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C774EA-0699-4BFF-AEF3-49400B0D6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6B8FAF-FE49-4952-AF1E-041BE629A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6000">
    <p:strips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E9929D-1B0F-4616-8EB6-4DD1E4E7F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strips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2A7D-6039-435A-992B-F0F4FACAC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D3535F-7CF2-45E5-B9F8-59584D858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6A3861-F74C-41E9-AD20-AA0901696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6000">
    <p:strips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D3DAB30-086B-4D3F-AE3C-DBB02F009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strips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BAD0-D9B6-42E4-AA17-7C26D2E50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E0A1-A307-4D8B-AD18-DAC6B5C12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D8F68-6249-4BEB-8594-647D1857A7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ED33-4913-45F9-B3E9-921D43C4B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5F2F-5FBB-4D93-A5B8-9765D032C0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43B6-18E0-496F-AF41-4F8B4B8D3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1BE1D-C6B0-415D-BCE2-8E681AF640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212C-D61A-45E3-BD2B-0F80B0D741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C895-D11A-40C7-AB51-74D84B87B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BA183-53E7-4341-9AFB-175505251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56BC3-5ED2-4041-8D86-CB3B58C6A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860D-970C-4761-A1DD-D19959ECC6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B44B4-A7CE-4C86-9356-8D9C7AE862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25534-E24D-4906-8C24-A0984DDB5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8A3E-28E9-484B-B95D-E26DEB4DD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8705-D794-4338-A1CD-E506BF273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30EC-6842-46D0-BB6A-7E7D0BA1D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D02531-3983-4AC4-9AE2-28B2FD7E7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F079-0718-4424-9504-065207227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B108D0-D0B9-4DB5-8134-19EB0F70F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17136A0-7ADA-487A-90EF-521D791CE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897" r:id="rId2"/>
    <p:sldLayoutId id="2147483922" r:id="rId3"/>
    <p:sldLayoutId id="2147483898" r:id="rId4"/>
    <p:sldLayoutId id="2147483899" r:id="rId5"/>
    <p:sldLayoutId id="2147483900" r:id="rId6"/>
    <p:sldLayoutId id="2147483923" r:id="rId7"/>
    <p:sldLayoutId id="2147483901" r:id="rId8"/>
    <p:sldLayoutId id="2147483924" r:id="rId9"/>
    <p:sldLayoutId id="2147483902" r:id="rId10"/>
    <p:sldLayoutId id="2147483903" r:id="rId11"/>
  </p:sldLayoutIdLst>
  <p:transition spd="med" advClick="0" advTm="6000"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C22DEB-B7F5-42AC-9323-84CFE7A57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04" r:id="rId2"/>
    <p:sldLayoutId id="2147483905" r:id="rId3"/>
    <p:sldLayoutId id="2147483906" r:id="rId4"/>
    <p:sldLayoutId id="2147483926" r:id="rId5"/>
    <p:sldLayoutId id="2147483927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 advClick="0" advTm="6000"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7005C3F-3D2E-4429-B5F8-1CF753C3A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12" r:id="rId2"/>
    <p:sldLayoutId id="2147483929" r:id="rId3"/>
    <p:sldLayoutId id="2147483930" r:id="rId4"/>
    <p:sldLayoutId id="2147483931" r:id="rId5"/>
    <p:sldLayoutId id="2147483932" r:id="rId6"/>
    <p:sldLayoutId id="2147483913" r:id="rId7"/>
    <p:sldLayoutId id="2147483933" r:id="rId8"/>
    <p:sldLayoutId id="2147483934" r:id="rId9"/>
    <p:sldLayoutId id="2147483914" r:id="rId10"/>
    <p:sldLayoutId id="2147483915" r:id="rId11"/>
  </p:sldLayoutIdLst>
  <p:transition spd="med" advClick="0" advTm="6000"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C63F5F1-6C0A-4D66-AA57-373C1FAEE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8784976" cy="68580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2500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1712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80" y="764704"/>
            <a:ext cx="26098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3861048"/>
            <a:ext cx="29019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609" y="188640"/>
            <a:ext cx="16033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560" y="1890232"/>
            <a:ext cx="27305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67800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30504 L -0.1243 0.00093 C -0.15069 -0.0673 -0.18958 -0.1043 -0.23021 -0.1043 C -0.27656 -0.1043 -0.31354 -0.0673 -0.33976 0.00093 L -0.46424 0.30504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20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4 из 19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884" y="4149080"/>
            <a:ext cx="35718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8" descr="Картинка 674 из 53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00808" y="4725144"/>
            <a:ext cx="47148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58927E-6 L 0.37205 -0.40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-20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2535E-7 L -0.40677 -0.379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-18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4722927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Зимние гости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5"/>
            <a:ext cx="4238183" cy="47525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dirty="0"/>
              <a:t>Смастерили мы кормушки </a:t>
            </a:r>
          </a:p>
          <a:p>
            <a:pPr marL="45720" indent="0">
              <a:buNone/>
            </a:pPr>
            <a:r>
              <a:rPr lang="ru-RU" b="1" i="1" dirty="0"/>
              <a:t>Для голодных зимних птиц:</a:t>
            </a:r>
          </a:p>
          <a:p>
            <a:pPr marL="45720" indent="0">
              <a:buNone/>
            </a:pPr>
            <a:r>
              <a:rPr lang="ru-RU" b="1" i="1" dirty="0"/>
              <a:t>— Прилетайте к нам, подружки, </a:t>
            </a:r>
          </a:p>
          <a:p>
            <a:pPr marL="45720" indent="0">
              <a:buNone/>
            </a:pPr>
            <a:r>
              <a:rPr lang="ru-RU" b="1" i="1" dirty="0"/>
              <a:t>Стайки резвые синиц!</a:t>
            </a:r>
          </a:p>
          <a:p>
            <a:endParaRPr lang="ru-RU" b="1" i="1" dirty="0"/>
          </a:p>
          <a:p>
            <a:pPr marL="45720" indent="0">
              <a:buNone/>
            </a:pPr>
            <a:r>
              <a:rPr lang="ru-RU" b="1" i="1" dirty="0"/>
              <a:t>Снегири, за ними следом </a:t>
            </a:r>
          </a:p>
          <a:p>
            <a:pPr marL="45720" indent="0">
              <a:buNone/>
            </a:pPr>
            <a:r>
              <a:rPr lang="ru-RU" b="1" i="1" dirty="0"/>
              <a:t>К нам спешите под окно! </a:t>
            </a:r>
          </a:p>
          <a:p>
            <a:pPr marL="45720" indent="0">
              <a:buNone/>
            </a:pPr>
            <a:r>
              <a:rPr lang="ru-RU" b="1" i="1" dirty="0"/>
              <a:t>Мы накормим вас обедом — </a:t>
            </a:r>
          </a:p>
          <a:p>
            <a:pPr marL="45720" indent="0">
              <a:buNone/>
            </a:pPr>
            <a:r>
              <a:rPr lang="ru-RU" b="1" i="1" dirty="0"/>
              <a:t>Есть и просо и пшено.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3743272" cy="453650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i="1" dirty="0"/>
              <a:t>Галку, черную как сажа, </a:t>
            </a:r>
          </a:p>
          <a:p>
            <a:pPr marL="45720" indent="0">
              <a:buNone/>
            </a:pPr>
            <a:r>
              <a:rPr lang="ru-RU" b="1" i="1" dirty="0"/>
              <a:t>Мы не будем прогонять. </a:t>
            </a:r>
          </a:p>
          <a:p>
            <a:pPr marL="45720" indent="0">
              <a:buNone/>
            </a:pPr>
            <a:r>
              <a:rPr lang="ru-RU" b="1" i="1" dirty="0"/>
              <a:t>Воробью-плутишке скажем:</a:t>
            </a:r>
          </a:p>
          <a:p>
            <a:pPr marL="45720" indent="0">
              <a:buNone/>
            </a:pPr>
            <a:r>
              <a:rPr lang="ru-RU" b="1" i="1" dirty="0"/>
              <a:t>— Только, чур, не воровать.</a:t>
            </a:r>
          </a:p>
          <a:p>
            <a:pPr marL="45720" indent="0">
              <a:buNone/>
            </a:pPr>
            <a:endParaRPr lang="ru-RU" b="1" i="1" dirty="0"/>
          </a:p>
          <a:p>
            <a:pPr marL="45720" indent="0">
              <a:buNone/>
            </a:pPr>
            <a:r>
              <a:rPr lang="ru-RU" b="1" i="1" dirty="0"/>
              <a:t>А сороки-</a:t>
            </a:r>
            <a:r>
              <a:rPr lang="ru-RU" b="1" i="1" dirty="0" err="1"/>
              <a:t>стрекотушки</a:t>
            </a:r>
            <a:r>
              <a:rPr lang="ru-RU" b="1" i="1" dirty="0"/>
              <a:t> </a:t>
            </a:r>
          </a:p>
          <a:p>
            <a:pPr marL="45720" indent="0">
              <a:buNone/>
            </a:pPr>
            <a:r>
              <a:rPr lang="ru-RU" b="1" i="1" dirty="0"/>
              <a:t>Знай, кричат:</a:t>
            </a:r>
          </a:p>
          <a:p>
            <a:pPr marL="45720" indent="0">
              <a:buNone/>
            </a:pPr>
            <a:r>
              <a:rPr lang="ru-RU" b="1" i="1" dirty="0"/>
              <a:t>— И мне! И я! </a:t>
            </a:r>
          </a:p>
          <a:p>
            <a:pPr marL="45720" indent="0">
              <a:buNone/>
            </a:pPr>
            <a:r>
              <a:rPr lang="ru-RU" b="1" i="1" dirty="0"/>
              <a:t>Собирайтесь у кормушки, </a:t>
            </a:r>
          </a:p>
          <a:p>
            <a:pPr marL="45720" indent="0">
              <a:buNone/>
            </a:pPr>
            <a:r>
              <a:rPr lang="ru-RU" b="1" i="1" dirty="0"/>
              <a:t>Все пернатые друзья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305659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8" y="116632"/>
            <a:ext cx="9147667" cy="6741368"/>
          </a:xfrm>
        </p:spPr>
      </p:pic>
    </p:spTree>
    <p:extLst>
      <p:ext uri="{BB962C8B-B14F-4D97-AF65-F5344CB8AC3E}">
        <p14:creationId xmlns:p14="http://schemas.microsoft.com/office/powerpoint/2010/main" val="394068877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Ворона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700808"/>
            <a:ext cx="3034680" cy="2276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1560" y="1600200"/>
            <a:ext cx="4392488" cy="2185988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-</a:t>
            </a:r>
            <a:r>
              <a:rPr lang="ru-RU" dirty="0" err="1"/>
              <a:t>Каррр</a:t>
            </a:r>
            <a:r>
              <a:rPr lang="ru-RU" dirty="0"/>
              <a:t>! Кричит ворона. </a:t>
            </a:r>
            <a:r>
              <a:rPr lang="ru-RU" dirty="0" err="1"/>
              <a:t>Каррр</a:t>
            </a:r>
            <a:r>
              <a:rPr lang="ru-RU" dirty="0"/>
              <a:t>!</a:t>
            </a:r>
          </a:p>
          <a:p>
            <a:pPr marL="45720" indent="0">
              <a:buNone/>
            </a:pPr>
            <a:r>
              <a:rPr lang="ru-RU" dirty="0"/>
              <a:t> Улетаю на </a:t>
            </a:r>
            <a:r>
              <a:rPr lang="ru-RU" dirty="0" err="1"/>
              <a:t>базаррр</a:t>
            </a:r>
            <a:r>
              <a:rPr lang="ru-RU" dirty="0"/>
              <a:t>!</a:t>
            </a:r>
          </a:p>
          <a:p>
            <a:pPr marL="45720" indent="0">
              <a:buNone/>
            </a:pPr>
            <a:r>
              <a:rPr lang="ru-RU" dirty="0"/>
              <a:t> Воронята, Не деритесь!</a:t>
            </a:r>
          </a:p>
          <a:p>
            <a:pPr marL="45720" indent="0">
              <a:buNone/>
            </a:pPr>
            <a:r>
              <a:rPr lang="ru-RU" dirty="0"/>
              <a:t> И меня в гнезде дождитесь!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51520" y="4581128"/>
            <a:ext cx="8424936" cy="22768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dirty="0"/>
              <a:t> Ворона – хитрая, ловкая и находчивая птица. Она хорошо приспособилась жить с человеком, прекрасно изучила его привычки и характер. Рядом с человеком всегда есть чем поживиться, ведь вороны – птицы всеядные.</a:t>
            </a:r>
          </a:p>
        </p:txBody>
      </p:sp>
    </p:spTree>
    <p:extLst>
      <p:ext uri="{BB962C8B-B14F-4D97-AF65-F5344CB8AC3E}">
        <p14:creationId xmlns:p14="http://schemas.microsoft.com/office/powerpoint/2010/main" val="3319126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116632"/>
            <a:ext cx="7848873" cy="6624736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090111"/>
            <a:ext cx="2500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712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" y="980728"/>
            <a:ext cx="260985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913" y="3674374"/>
            <a:ext cx="29019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617" y="41361"/>
            <a:ext cx="16033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148" y="4260317"/>
            <a:ext cx="27305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789" y="-37933"/>
            <a:ext cx="360838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80397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87604E-6 L -0.64288 0.335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53" y="167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Голубь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96752"/>
            <a:ext cx="4038600" cy="3236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3568" y="1600200"/>
            <a:ext cx="3312368" cy="218598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Протянула я ладошку-</a:t>
            </a:r>
          </a:p>
          <a:p>
            <a:pPr marL="45720" indent="0">
              <a:buNone/>
            </a:pPr>
            <a:r>
              <a:rPr lang="ru-RU" dirty="0"/>
              <a:t> На ладони хлеба крошки.</a:t>
            </a:r>
          </a:p>
          <a:p>
            <a:pPr marL="45720" indent="0">
              <a:buNone/>
            </a:pPr>
            <a:r>
              <a:rPr lang="ru-RU" dirty="0"/>
              <a:t> Прилетали голубки</a:t>
            </a:r>
          </a:p>
          <a:p>
            <a:pPr marL="45720" indent="0">
              <a:buNone/>
            </a:pPr>
            <a:r>
              <a:rPr lang="ru-RU" dirty="0"/>
              <a:t> Смело брали хлеб с руки.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95536" y="4653136"/>
            <a:ext cx="8291264" cy="19442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dirty="0"/>
              <a:t> Мы привыкли к голубям и почти не обращаем на них внимания, так как они всегда находятся рядом с человеком. </a:t>
            </a:r>
            <a:r>
              <a:rPr lang="ru-RU" b="1" i="1" dirty="0" err="1"/>
              <a:t>Полудомашние</a:t>
            </a:r>
            <a:r>
              <a:rPr lang="ru-RU" b="1" i="1" dirty="0"/>
              <a:t>» голуби разнообразны по окраске, у них красивый полет.</a:t>
            </a:r>
          </a:p>
        </p:txBody>
      </p:sp>
    </p:spTree>
    <p:extLst>
      <p:ext uri="{BB962C8B-B14F-4D97-AF65-F5344CB8AC3E}">
        <p14:creationId xmlns:p14="http://schemas.microsoft.com/office/powerpoint/2010/main" val="27518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6" descr="0_8ae4_7e101cd0_-1-L.jpe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692696"/>
            <a:ext cx="4824536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3645024"/>
            <a:ext cx="3600450" cy="2088232"/>
          </a:xfrm>
        </p:spPr>
        <p:txBody>
          <a:bodyPr/>
          <a:lstStyle/>
          <a:p>
            <a:pPr marL="45720" indent="0" eaLnBrk="1" hangingPunct="1">
              <a:buNone/>
              <a:defRPr/>
            </a:pPr>
            <a:endParaRPr lang="ru-RU" sz="1800" dirty="0" smtClean="0">
              <a:solidFill>
                <a:srgbClr val="66FFFF"/>
              </a:solidFill>
            </a:endParaRPr>
          </a:p>
          <a:p>
            <a:pPr marL="45720" indent="0" eaLnBrk="1" hangingPunct="1">
              <a:buNone/>
              <a:defRPr/>
            </a:pPr>
            <a:r>
              <a:rPr lang="ru-RU" sz="1800" dirty="0" smtClean="0">
                <a:solidFill>
                  <a:srgbClr val="66FFFF"/>
                </a:solidFill>
              </a:rPr>
              <a:t>Голуби разворковались — установится хорошая погода.</a:t>
            </a:r>
          </a:p>
          <a:p>
            <a:pPr marL="45720" indent="0" eaLnBrk="1" hangingPunct="1">
              <a:buNone/>
              <a:defRPr/>
            </a:pPr>
            <a:endParaRPr lang="ru-RU" sz="1800" dirty="0" smtClean="0">
              <a:solidFill>
                <a:srgbClr val="66FFFF"/>
              </a:solidFill>
            </a:endParaRPr>
          </a:p>
          <a:p>
            <a:pPr marL="45720" indent="0" eaLnBrk="1" hangingPunct="1">
              <a:buNone/>
              <a:defRPr/>
            </a:pPr>
            <a:r>
              <a:rPr lang="ru-RU" sz="1800" dirty="0" smtClean="0">
                <a:solidFill>
                  <a:srgbClr val="66FFFF"/>
                </a:solidFill>
              </a:rPr>
              <a:t>Голуби прячутся - к ненастью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 marL="17463" eaLnBrk="1" hangingPunct="1">
              <a:spcBef>
                <a:spcPct val="0"/>
              </a:spcBef>
              <a:defRPr/>
            </a:pPr>
            <a:endParaRPr lang="ru-RU" sz="1800" b="1" dirty="0" smtClean="0"/>
          </a:p>
        </p:txBody>
      </p:sp>
      <p:pic>
        <p:nvPicPr>
          <p:cNvPr id="17412" name="Picture 2" descr="http://b0.imgsrc.ru/k/keltea/0/16531580b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-12355"/>
            <a:ext cx="403244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213285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Клест</a:t>
            </a:r>
            <a:r>
              <a:rPr lang="ru-RU" dirty="0" smtClean="0"/>
              <a:t>- </a:t>
            </a:r>
            <a:r>
              <a:rPr lang="ru-RU" sz="2000" dirty="0" smtClean="0"/>
              <a:t>Удивляет </a:t>
            </a:r>
            <a:r>
              <a:rPr lang="ru-RU" sz="2000" dirty="0"/>
              <a:t>в клестах и то, что птенцов они выводят зимой, в самые трескучие январские морозы. От холода птенцов спасает глубокое гнездо с толстыми стенами, утепленное ковром из пуха, перышек и волосков.</a:t>
            </a:r>
            <a:br>
              <a:rPr lang="ru-RU" sz="2000" dirty="0"/>
            </a:br>
            <a:r>
              <a:rPr lang="ru-RU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132856"/>
            <a:ext cx="352839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CC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43608" y="2564904"/>
            <a:ext cx="3168352" cy="2376264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 Птичку трудно, я скажу вам,</a:t>
            </a:r>
          </a:p>
          <a:p>
            <a:pPr marL="45720" indent="0">
              <a:buNone/>
            </a:pPr>
            <a:r>
              <a:rPr lang="ru-RU" dirty="0"/>
              <a:t> Не узнать с подобным клювом.</a:t>
            </a:r>
          </a:p>
          <a:p>
            <a:pPr marL="45720" indent="0">
              <a:buNone/>
            </a:pPr>
            <a:r>
              <a:rPr lang="ru-RU" dirty="0"/>
              <a:t> Приглядитесь, клюв не прост,</a:t>
            </a:r>
          </a:p>
          <a:p>
            <a:pPr marL="45720" indent="0">
              <a:buNone/>
            </a:pPr>
            <a:r>
              <a:rPr lang="ru-RU" dirty="0"/>
              <a:t> Им владеет только клёст.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323528" y="5013176"/>
            <a:ext cx="8363272" cy="19442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dirty="0"/>
              <a:t>Ребята, а вы знаете, что название птицы клест произошло от старого русского слова «</a:t>
            </a:r>
            <a:r>
              <a:rPr lang="ru-RU" b="1" i="1" dirty="0" err="1"/>
              <a:t>клестить</a:t>
            </a:r>
            <a:r>
              <a:rPr lang="ru-RU" b="1" i="1" dirty="0"/>
              <a:t>», что значит «сжимать, сдавливать, стискивать». Клюв у этой птицы загнут крест-накрест, он как будто сжат,  сдавлен. (от слова «</a:t>
            </a:r>
            <a:r>
              <a:rPr lang="ru-RU" b="1" i="1" dirty="0" err="1"/>
              <a:t>клестить</a:t>
            </a:r>
            <a:r>
              <a:rPr lang="ru-RU" b="1" i="1" dirty="0"/>
              <a:t>» произошло и слово «клещи». Их передняя часть тоже сжата, сдавлена).</a:t>
            </a:r>
          </a:p>
        </p:txBody>
      </p:sp>
    </p:spTree>
    <p:extLst>
      <p:ext uri="{BB962C8B-B14F-4D97-AF65-F5344CB8AC3E}">
        <p14:creationId xmlns:p14="http://schemas.microsoft.com/office/powerpoint/2010/main" val="416233698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714375"/>
            <a:ext cx="1187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14" descr="Картинка 92 из 15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359804">
            <a:off x="70644" y="2412206"/>
            <a:ext cx="12700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8869">
            <a:off x="757238" y="1009650"/>
            <a:ext cx="1187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4" descr="Картинка 92 из 1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55969">
            <a:off x="1887538" y="685800"/>
            <a:ext cx="11969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1187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000250"/>
            <a:ext cx="1187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2286000"/>
            <a:ext cx="1187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20416">
            <a:off x="1327150" y="1501775"/>
            <a:ext cx="11858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блако 19"/>
          <p:cNvSpPr/>
          <p:nvPr/>
        </p:nvSpPr>
        <p:spPr>
          <a:xfrm>
            <a:off x="2928938" y="285750"/>
            <a:ext cx="6072187" cy="2000250"/>
          </a:xfrm>
          <a:prstGeom prst="cloud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Арбузные и дынные семечки можно собирать ещё осенью. Их любят синицы, поползни и дятлы. </a:t>
            </a:r>
          </a:p>
        </p:txBody>
      </p:sp>
      <p:pic>
        <p:nvPicPr>
          <p:cNvPr id="21" name="Picture 12" descr="Картинка 229 из 5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3429000"/>
            <a:ext cx="250031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5068" name="Picture 14" descr="Картинка 65 из 48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2214563"/>
            <a:ext cx="3000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4" descr="Картинка 14 из 774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786188"/>
            <a:ext cx="21431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5" descr="30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4429125"/>
            <a:ext cx="26130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>
          <a:xfrm>
            <a:off x="2214563" y="142875"/>
            <a:ext cx="6929437" cy="2428875"/>
          </a:xfrm>
          <a:prstGeom prst="cloud">
            <a:avLst/>
          </a:prstGeom>
          <a:solidFill>
            <a:srgbClr val="00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Кусочки сала годятся не всем птицам. Сало любят синички. Только сало не должно быть солёным.  Овёс охотно съедят синицы, воробьи.</a:t>
            </a:r>
          </a:p>
        </p:txBody>
      </p:sp>
      <p:pic>
        <p:nvPicPr>
          <p:cNvPr id="46083" name="Picture 2" descr="Картинка 275 из 1034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00656">
            <a:off x="-587375" y="1585913"/>
            <a:ext cx="30384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Картинка 7 из 59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975" y="2357438"/>
            <a:ext cx="3375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5" descr="30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2071688"/>
            <a:ext cx="29511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668838"/>
            <a:ext cx="179863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>
          <a:xfrm>
            <a:off x="2357438" y="357188"/>
            <a:ext cx="6643687" cy="278606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Подсолнечник – особенно мелкий, но не жареный, - лучший корм для снегирей, синиц, поползней и воробьёв. Перед засыпкой в кормушку их лучше слегка подавить. </a:t>
            </a:r>
          </a:p>
        </p:txBody>
      </p:sp>
      <p:pic>
        <p:nvPicPr>
          <p:cNvPr id="47107" name="Picture 2" descr="Картинка 1 из 62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65614">
            <a:off x="-49212" y="892175"/>
            <a:ext cx="30480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14" descr="Картинка 65 из 4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2857500"/>
            <a:ext cx="3000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5" descr="30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643438"/>
            <a:ext cx="25717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3286125"/>
            <a:ext cx="17859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3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429000"/>
            <a:ext cx="25923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417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Аспект</vt:lpstr>
      <vt:lpstr>Городская</vt:lpstr>
      <vt:lpstr>Открытая</vt:lpstr>
      <vt:lpstr>Воздушный поток</vt:lpstr>
      <vt:lpstr>Презентация PowerPoint</vt:lpstr>
      <vt:lpstr>Ворона </vt:lpstr>
      <vt:lpstr>Презентация PowerPoint</vt:lpstr>
      <vt:lpstr>Голубь </vt:lpstr>
      <vt:lpstr>Презентация PowerPoint</vt:lpstr>
      <vt:lpstr>Клест- Удивляет в клестах и то, что птенцов они выводят зимой, в самые трескучие январские морозы. От холода птенцов спасает глубокое гнездо с толстыми стенами, утепленное ковром из пуха, перышек и волосков.  </vt:lpstr>
      <vt:lpstr>Презентация PowerPoint</vt:lpstr>
      <vt:lpstr>Презентация PowerPoint</vt:lpstr>
      <vt:lpstr>Презентация PowerPoint</vt:lpstr>
      <vt:lpstr>Презентация PowerPoint</vt:lpstr>
      <vt:lpstr>Зимние гости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94</cp:revision>
  <dcterms:created xsi:type="dcterms:W3CDTF">2008-01-02T07:01:34Z</dcterms:created>
  <dcterms:modified xsi:type="dcterms:W3CDTF">2012-10-27T01:13:33Z</dcterms:modified>
</cp:coreProperties>
</file>