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17"/>
  </p:notesMasterIdLst>
  <p:sldIdLst>
    <p:sldId id="340" r:id="rId2"/>
    <p:sldId id="327" r:id="rId3"/>
    <p:sldId id="347" r:id="rId4"/>
    <p:sldId id="330" r:id="rId5"/>
    <p:sldId id="326" r:id="rId6"/>
    <p:sldId id="344" r:id="rId7"/>
    <p:sldId id="331" r:id="rId8"/>
    <p:sldId id="341" r:id="rId9"/>
    <p:sldId id="332" r:id="rId10"/>
    <p:sldId id="343" r:id="rId11"/>
    <p:sldId id="333" r:id="rId12"/>
    <p:sldId id="345" r:id="rId13"/>
    <p:sldId id="334" r:id="rId14"/>
    <p:sldId id="346" r:id="rId15"/>
    <p:sldId id="33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2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00CCFF"/>
    <a:srgbClr val="0066FF"/>
    <a:srgbClr val="FF0000"/>
    <a:srgbClr val="CC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009" autoAdjust="0"/>
  </p:normalViewPr>
  <p:slideViewPr>
    <p:cSldViewPr>
      <p:cViewPr>
        <p:scale>
          <a:sx n="66" d="100"/>
          <a:sy n="66" d="100"/>
        </p:scale>
        <p:origin x="-960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FD85EB-C6F0-42DE-9DA2-CAD2C0F3D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67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D8F68-6249-4BEB-8594-647D1857A7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B44B4-A7CE-4C86-9356-8D9C7AE862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25534-E24D-4906-8C24-A0984DDB58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88A3E-28E9-484B-B95D-E26DEB4DD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6ED33-4913-45F9-B3E9-921D43C4B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5F2F-5FBB-4D93-A5B8-9765D032C0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43B6-18E0-496F-AF41-4F8B4B8D3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1BE1D-C6B0-415D-BCE2-8E681AF640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0212C-D61A-45E3-BD2B-0F80B0D741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BA183-53E7-4341-9AFB-1755052513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56BC3-5ED2-4041-8D86-CB3B58C6A5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1860D-970C-4761-A1DD-D19959ECC6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C63F5F1-6C0A-4D66-AA57-373C1FAEE4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53" y="38810"/>
            <a:ext cx="9088656" cy="6630550"/>
          </a:xfrm>
        </p:spPr>
      </p:pic>
    </p:spTree>
    <p:extLst>
      <p:ext uri="{BB962C8B-B14F-4D97-AF65-F5344CB8AC3E}">
        <p14:creationId xmlns:p14="http://schemas.microsoft.com/office/powerpoint/2010/main" val="382742954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7776864" cy="6624736"/>
          </a:xfrm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7553"/>
            <a:ext cx="1712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643188"/>
            <a:ext cx="250031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6098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27111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Синичка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4038600" cy="3460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23528" y="1600200"/>
            <a:ext cx="4032448" cy="2185988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Весёлая синица</a:t>
            </a:r>
          </a:p>
          <a:p>
            <a:pPr marL="45720" indent="0">
              <a:buNone/>
            </a:pPr>
            <a:r>
              <a:rPr lang="ru-RU" dirty="0"/>
              <a:t> Морозов не боится.</a:t>
            </a:r>
          </a:p>
          <a:p>
            <a:pPr marL="45720" indent="0">
              <a:buNone/>
            </a:pPr>
            <a:r>
              <a:rPr lang="ru-RU" dirty="0"/>
              <a:t> Даже в минус двадцать пять</a:t>
            </a:r>
          </a:p>
          <a:p>
            <a:pPr marL="45720" indent="0">
              <a:buNone/>
            </a:pPr>
            <a:r>
              <a:rPr lang="ru-RU" dirty="0"/>
              <a:t> Любит песни распевать!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504" y="3933056"/>
            <a:ext cx="8640960" cy="280831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b="1" i="1" dirty="0"/>
              <a:t>Синицы – многодетные матери. </a:t>
            </a:r>
            <a:r>
              <a:rPr lang="ru-RU" b="1" i="1" dirty="0" smtClean="0"/>
              <a:t>Два </a:t>
            </a:r>
            <a:r>
              <a:rPr lang="ru-RU" b="1" i="1" dirty="0"/>
              <a:t>раза за весну они высиживают птенцов, и каждый раз в гнездышке лежит по 10 – 12 яиц. Летом синицы питаются только насекомыми. Зимой насекомые прячутся, и синичкам приходится плохо. Ведь они, как другие птицы, не улетают в теплые края, а зимуют рядом с нами.</a:t>
            </a:r>
          </a:p>
          <a:p>
            <a:pPr marL="45720" indent="0">
              <a:buNone/>
            </a:pPr>
            <a:r>
              <a:rPr lang="ru-RU" b="1" i="1" dirty="0"/>
              <a:t>Зимой они прилетают к нашим домам за помощью: трудно, голодно в лесу в это время. Покормите птичек, если увидите их возле дома. Они будут клевать все, что вы дадите: зерно, крупу, крошки хлеба, кусочки мяса и сала.</a:t>
            </a:r>
          </a:p>
          <a:p>
            <a:pPr marL="4572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36141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8064896" cy="6741368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25003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149080"/>
            <a:ext cx="1712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26098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72" y="4263876"/>
            <a:ext cx="29019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51536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8395 L -0.7493 -0.058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5" y="-7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Свиристель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971600" y="1600200"/>
            <a:ext cx="3960440" cy="2692896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sz="3400" dirty="0" err="1"/>
              <a:t>Свиристельки</a:t>
            </a:r>
            <a:r>
              <a:rPr lang="ru-RU" sz="3400" dirty="0"/>
              <a:t> прилетели, </a:t>
            </a:r>
          </a:p>
          <a:p>
            <a:pPr marL="45720" indent="0">
              <a:buNone/>
            </a:pPr>
            <a:r>
              <a:rPr lang="ru-RU" sz="3400" dirty="0"/>
              <a:t> На рябину стайкой сели. </a:t>
            </a:r>
          </a:p>
          <a:p>
            <a:pPr marL="45720" indent="0">
              <a:buNone/>
            </a:pPr>
            <a:r>
              <a:rPr lang="ru-RU" sz="3400" dirty="0"/>
              <a:t> Ягод красных поклевать, </a:t>
            </a:r>
          </a:p>
          <a:p>
            <a:pPr marL="45720" indent="0">
              <a:buNone/>
            </a:pPr>
            <a:r>
              <a:rPr lang="ru-RU" sz="3400" dirty="0"/>
              <a:t> Да себя нам показать. </a:t>
            </a:r>
          </a:p>
          <a:p>
            <a:pPr marL="45720" indent="0">
              <a:buNone/>
            </a:pPr>
            <a:r>
              <a:rPr lang="ru-RU" sz="3400" dirty="0"/>
              <a:t> Я так долго любовалась </a:t>
            </a:r>
          </a:p>
          <a:p>
            <a:pPr marL="45720" indent="0">
              <a:buNone/>
            </a:pPr>
            <a:r>
              <a:rPr lang="ru-RU" sz="3400" dirty="0"/>
              <a:t> На головки с хохолком, </a:t>
            </a:r>
          </a:p>
          <a:p>
            <a:pPr marL="45720" indent="0">
              <a:buNone/>
            </a:pPr>
            <a:r>
              <a:rPr lang="ru-RU" sz="3400" dirty="0" smtClean="0"/>
              <a:t> А </a:t>
            </a:r>
            <a:r>
              <a:rPr lang="ru-RU" sz="3400" dirty="0"/>
              <a:t>они всё тусовались </a:t>
            </a:r>
          </a:p>
          <a:p>
            <a:pPr marL="45720" indent="0">
              <a:buNone/>
            </a:pPr>
            <a:r>
              <a:rPr lang="ru-RU" sz="3400" dirty="0"/>
              <a:t> На рябине под окном.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39552" y="5661248"/>
            <a:ext cx="7632848" cy="81942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i="1" dirty="0"/>
              <a:t>Хохлатые свиристели с жадностью глотают замёрзшие сладковатые ягоды целиком.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64904"/>
            <a:ext cx="4038600" cy="365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16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9829 L 0.16909 -0.05828 C 0.18316 -0.04926 0.20416 -0.04441 0.22604 -0.04441 C 0.25104 -0.04441 0.271 -0.04926 0.28507 -0.05828 L 0.35208 -0.0982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848872" cy="6552728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968493"/>
            <a:ext cx="25003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1712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26098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29019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509120"/>
            <a:ext cx="160337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4933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3987E-6 L -0.6783 -0.58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24" y="-29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Сорока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4038600" cy="3025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23528" y="1600200"/>
            <a:ext cx="3456384" cy="2185988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Не избавится сорока</a:t>
            </a:r>
          </a:p>
          <a:p>
            <a:pPr marL="45720" indent="0">
              <a:buNone/>
            </a:pPr>
            <a:r>
              <a:rPr lang="ru-RU" dirty="0"/>
              <a:t> От ужасного порока —</a:t>
            </a:r>
          </a:p>
          <a:p>
            <a:pPr marL="45720" indent="0">
              <a:buNone/>
            </a:pPr>
            <a:r>
              <a:rPr lang="ru-RU" dirty="0"/>
              <a:t> Ищет мелочи везде,</a:t>
            </a:r>
          </a:p>
          <a:p>
            <a:pPr marL="45720" indent="0">
              <a:buNone/>
            </a:pPr>
            <a:r>
              <a:rPr lang="ru-RU" dirty="0"/>
              <a:t> Прячет в собственном гнезде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0" y="4653136"/>
            <a:ext cx="8604448" cy="22048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 Много прозвищ у сороки: сорока - белобока, сорока – стрекотуха и даже сорока – воровка.</a:t>
            </a:r>
          </a:p>
          <a:p>
            <a:pPr marL="45720" indent="0">
              <a:buNone/>
            </a:pPr>
            <a:r>
              <a:rPr lang="ru-RU" dirty="0"/>
              <a:t>Еще называют сороку «лесной газетой»; а про интересную новость говорят: «Сорока на хвосте принесла». Корм сорок разнообразен. Зимой сороки перебираются поближе к людям. </a:t>
            </a:r>
          </a:p>
        </p:txBody>
      </p:sp>
    </p:spTree>
    <p:extLst>
      <p:ext uri="{BB962C8B-B14F-4D97-AF65-F5344CB8AC3E}">
        <p14:creationId xmlns:p14="http://schemas.microsoft.com/office/powerpoint/2010/main" val="32679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Зимующие птицы-те,</a:t>
            </a:r>
            <a:br>
              <a:rPr lang="ru-RU" dirty="0" smtClean="0"/>
            </a:br>
            <a:r>
              <a:rPr lang="ru-RU" dirty="0" smtClean="0"/>
              <a:t>которые зимой не улетают на юг.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488832" cy="4248472"/>
          </a:xfrm>
        </p:spPr>
      </p:pic>
    </p:spTree>
  </p:cSld>
  <p:clrMapOvr>
    <a:masterClrMapping/>
  </p:clrMapOvr>
  <p:transition spd="slow" advTm="1134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88641"/>
            <a:ext cx="6109169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Зимующие птицы-те,</a:t>
            </a:r>
            <a:br>
              <a:rPr lang="ru-RU" dirty="0"/>
            </a:br>
            <a:r>
              <a:rPr lang="ru-RU" dirty="0"/>
              <a:t>которые зимой не улетают на юг.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5760640" cy="36724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01208"/>
            <a:ext cx="9144000" cy="1556792"/>
          </a:xfrm>
        </p:spPr>
        <p:txBody>
          <a:bodyPr>
            <a:normAutofit lnSpcReduction="10000"/>
          </a:bodyPr>
          <a:lstStyle/>
          <a:p>
            <a:r>
              <a:rPr lang="ru-RU" sz="2000" b="1" i="1" dirty="0"/>
              <a:t>Эту группу составляют все оседлые птицы и птицы, прикочевавшие в данную местность на зимовку. •	Зимуют в нашем крае не все птицы, а только приспособленные к выживанию в суровых погодных </a:t>
            </a:r>
            <a:r>
              <a:rPr lang="ru-RU" sz="2000" b="1" i="1" dirty="0" err="1"/>
              <a:t>условиях.В</a:t>
            </a:r>
            <a:r>
              <a:rPr lang="ru-RU" sz="2000" b="1" i="1" dirty="0"/>
              <a:t> поисках пищи птицы перебираются поближе к жилью человека.</a:t>
            </a:r>
          </a:p>
          <a:p>
            <a:endParaRPr lang="ru-RU" b="1" i="1" dirty="0"/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27357739"/>
      </p:ext>
    </p:extLst>
  </p:cSld>
  <p:clrMapOvr>
    <a:masterClrMapping/>
  </p:clrMapOvr>
  <p:transition spd="med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2800" dirty="0">
                <a:solidFill>
                  <a:srgbClr val="000000"/>
                </a:solidFill>
              </a:rPr>
              <a:t>У них с осени образуется толстый слой подкожного жира, который помогает им переносить голод и холод.</a:t>
            </a: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439248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23528" y="1600200"/>
            <a:ext cx="3744416" cy="2185988"/>
          </a:xfrm>
        </p:spPr>
        <p:txBody>
          <a:bodyPr/>
          <a:lstStyle/>
          <a:p>
            <a:pPr marL="45720" indent="0">
              <a:buNone/>
            </a:pPr>
            <a:r>
              <a:rPr lang="ru-RU" sz="1800" b="1" dirty="0"/>
              <a:t>Воробей скакал по грядке,</a:t>
            </a:r>
          </a:p>
          <a:p>
            <a:pPr marL="45720" indent="0">
              <a:buNone/>
            </a:pPr>
            <a:r>
              <a:rPr lang="ru-RU" sz="1800" b="1" dirty="0" smtClean="0"/>
              <a:t>Рядом </a:t>
            </a:r>
            <a:r>
              <a:rPr lang="ru-RU" sz="1800" b="1" dirty="0"/>
              <a:t>кот играл с ним в прятки…</a:t>
            </a:r>
          </a:p>
          <a:p>
            <a:pPr marL="45720" indent="0">
              <a:buNone/>
            </a:pPr>
            <a:r>
              <a:rPr lang="ru-RU" sz="1800" b="1" dirty="0" smtClean="0"/>
              <a:t>-</a:t>
            </a:r>
            <a:r>
              <a:rPr lang="ru-RU" sz="1800" b="1" dirty="0"/>
              <a:t>Не поймать меня коту,</a:t>
            </a:r>
          </a:p>
          <a:p>
            <a:pPr marL="45720" indent="0">
              <a:buNone/>
            </a:pPr>
            <a:r>
              <a:rPr lang="ru-RU" sz="1800" b="1" dirty="0"/>
              <a:t> Я проворный на лету.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79512" y="5157192"/>
            <a:ext cx="8280920" cy="1700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Воробьи – очень прожорливые птички. Питаются в основном растительной пищей, лишь весной частично насекомыми, которыми также вскармливают птенцов.</a:t>
            </a:r>
          </a:p>
        </p:txBody>
      </p:sp>
    </p:spTree>
    <p:extLst>
      <p:ext uri="{BB962C8B-B14F-4D97-AF65-F5344CB8AC3E}">
        <p14:creationId xmlns:p14="http://schemas.microsoft.com/office/powerpoint/2010/main" val="273178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ru-RU" dirty="0" smtClean="0"/>
              <a:t>                               </a:t>
            </a:r>
          </a:p>
        </p:txBody>
      </p:sp>
      <p:pic>
        <p:nvPicPr>
          <p:cNvPr id="7171" name="Picture 87" descr="вороб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88640"/>
            <a:ext cx="39243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89" descr="поползень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3859212" cy="280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4" y="3401636"/>
            <a:ext cx="3619500" cy="27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60" y="3244002"/>
            <a:ext cx="4066605" cy="3020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0"/>
            <a:ext cx="8064896" cy="6858000"/>
          </a:xfr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3717032"/>
            <a:ext cx="250031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2536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10731E-6 L 0.76875 -0.21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-109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Снегирь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95536" y="1628800"/>
            <a:ext cx="4248472" cy="218598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Calibri"/>
                <a:ea typeface="Calibri"/>
                <a:cs typeface="Times New Roman"/>
              </a:rPr>
              <a:t>Алой </a:t>
            </a:r>
            <a:r>
              <a:rPr lang="ru-RU" sz="1800" b="1" dirty="0">
                <a:latin typeface="Calibri"/>
                <a:ea typeface="Calibri"/>
                <a:cs typeface="Times New Roman"/>
              </a:rPr>
              <a:t>кисточкой заря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latin typeface="Calibri"/>
                <a:ea typeface="Calibri"/>
                <a:cs typeface="Times New Roman"/>
              </a:rPr>
              <a:t> Красит грудку снегиря,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latin typeface="Calibri"/>
                <a:ea typeface="Calibri"/>
                <a:cs typeface="Times New Roman"/>
              </a:rPr>
              <a:t> Чтоб в морозы и в пургу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latin typeface="Calibri"/>
                <a:ea typeface="Calibri"/>
                <a:cs typeface="Times New Roman"/>
              </a:rPr>
              <a:t> Не замерз он на снегу.</a:t>
            </a:r>
          </a:p>
          <a:p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51520" y="4581128"/>
            <a:ext cx="8064896" cy="20162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Снегири – спокойные птицы, они неторопливы, несуетливы, держат себя с достоинством. Как бы ни был голоден снегирь, но лучшую гроздь рябины он всегда уступит своей подружке – самочке. Снегири зерноядные птицы. </a:t>
            </a:r>
          </a:p>
        </p:txBody>
      </p:sp>
    </p:spTree>
    <p:extLst>
      <p:ext uri="{BB962C8B-B14F-4D97-AF65-F5344CB8AC3E}">
        <p14:creationId xmlns:p14="http://schemas.microsoft.com/office/powerpoint/2010/main" val="14510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938"/>
            <a:ext cx="7848872" cy="6741368"/>
          </a:xfr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250031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606673"/>
            <a:ext cx="1712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34385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78538E-6 L -0.98333 0.552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67" y="27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23528" y="1600200"/>
            <a:ext cx="4392488" cy="2185988"/>
          </a:xfrm>
        </p:spPr>
        <p:txBody>
          <a:bodyPr>
            <a:normAutofit/>
          </a:bodyPr>
          <a:lstStyle/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Calibri"/>
                <a:ea typeface="Calibri"/>
                <a:cs typeface="Times New Roman"/>
              </a:rPr>
              <a:t>Целый день всё тук, да тук –</a:t>
            </a: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Calibri"/>
                <a:ea typeface="Calibri"/>
                <a:cs typeface="Times New Roman"/>
              </a:rPr>
              <a:t>Раздаётся странный звук.</a:t>
            </a: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Мастер Дятел так стучит,</a:t>
            </a:r>
          </a:p>
          <a:p>
            <a:pPr marL="45720" indent="0">
              <a:buNone/>
            </a:pPr>
            <a:r>
              <a:rPr lang="ru-RU" sz="2400" dirty="0">
                <a:latin typeface="Calibri"/>
                <a:ea typeface="Calibri"/>
                <a:cs typeface="Times New Roman"/>
              </a:rPr>
              <a:t>Сойке домик мастерит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504" y="4581128"/>
            <a:ext cx="7776864" cy="216024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dirty="0"/>
              <a:t>.</a:t>
            </a:r>
            <a:r>
              <a:rPr lang="ru-RU" sz="2600" b="1" i="1" dirty="0"/>
              <a:t>Вся жизнь его проходит на деревьях. Здесь он добывает себе корм из-под коры деревьев, так как пищей </a:t>
            </a:r>
            <a:r>
              <a:rPr lang="ru-RU" sz="2600" b="1" i="1" dirty="0" smtClean="0"/>
              <a:t>ему </a:t>
            </a:r>
            <a:r>
              <a:rPr lang="ru-RU" sz="2600" b="1" i="1" dirty="0"/>
              <a:t>служат личинки жуков и насекомых, живущих в коре и древесине. Как внимательный врач, дятел осматривает, выстукивает, выслушивает каждое дерево. И если дерево заражено, дятел принимается долбить его. По следам работы дятлов легко узнать, заражен лес или здоров. Но этого мало: дятел в лесу не только врач, он еще и плотник. За свою жизнь он выдалбливает десятки дупел, и они служат домиками, в которых с удовольствием поселяются на летний сезон скворцы, мухоловки, </a:t>
            </a:r>
            <a:r>
              <a:rPr lang="ru-RU" sz="2600" b="1" i="1" dirty="0" smtClean="0"/>
              <a:t> </a:t>
            </a:r>
            <a:r>
              <a:rPr lang="ru-RU" sz="2600" b="1" i="1" dirty="0"/>
              <a:t>синицы и многие другие птицы.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070422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533</Words>
  <Application>Microsoft Office PowerPoint</Application>
  <PresentationFormat>Экран (4:3)</PresentationFormat>
  <Paragraphs>46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Зимующие птицы-те, которые зимой не улетают на юг.  </vt:lpstr>
      <vt:lpstr>Зимующие птицы-те, которые зимой не улетают на юг.  </vt:lpstr>
      <vt:lpstr>У них с осени образуется толстый слой подкожного жира, который помогает им переносить голод и холод. </vt:lpstr>
      <vt:lpstr>Презентация PowerPoint</vt:lpstr>
      <vt:lpstr>Презентация PowerPoint</vt:lpstr>
      <vt:lpstr>Снегирь </vt:lpstr>
      <vt:lpstr>Презентация PowerPoint</vt:lpstr>
      <vt:lpstr>Дятел</vt:lpstr>
      <vt:lpstr>Презентация PowerPoint</vt:lpstr>
      <vt:lpstr>Синичка</vt:lpstr>
      <vt:lpstr>Презентация PowerPoint</vt:lpstr>
      <vt:lpstr>Свиристель </vt:lpstr>
      <vt:lpstr>Презентация PowerPoint</vt:lpstr>
      <vt:lpstr>Сорока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93</cp:revision>
  <dcterms:created xsi:type="dcterms:W3CDTF">2008-01-02T07:01:34Z</dcterms:created>
  <dcterms:modified xsi:type="dcterms:W3CDTF">2012-10-27T00:55:19Z</dcterms:modified>
</cp:coreProperties>
</file>