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1" r:id="rId4"/>
    <p:sldId id="262" r:id="rId5"/>
    <p:sldId id="263" r:id="rId6"/>
    <p:sldId id="271" r:id="rId7"/>
    <p:sldId id="264" r:id="rId8"/>
    <p:sldId id="265" r:id="rId9"/>
    <p:sldId id="267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81657-F001-49B9-8619-CF5281491497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77461-55A4-4603-8D62-935BB3E58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77461-55A4-4603-8D62-935BB3E58D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8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40BA9B-B87F-4463-BD49-D6A11D3A5B1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05D988-A01C-46BE-9AFE-8F996B43CF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331236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12879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366639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Цапля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- </a:t>
            </a:r>
            <a:r>
              <a:rPr lang="ru-RU" dirty="0">
                <a:latin typeface="Calibri"/>
                <a:ea typeface="Calibri"/>
                <a:cs typeface="Times New Roman"/>
              </a:rPr>
              <a:t>Цапли, где же вы живете?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- За рекою, на болоте!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По колено здесь воды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И всегда полно еды.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5" y="4077072"/>
            <a:ext cx="8219256" cy="244827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Цапли — живущие на мелководье птицы. Обитают в заболоченных либо медленно текущих водоёмах. Они неподвижно стоят в воде и всматриваются в воду, выискивая добычу.</a:t>
            </a:r>
          </a:p>
          <a:p>
            <a:endParaRPr lang="ru-RU" sz="2400" b="1" i="1" dirty="0">
              <a:solidFill>
                <a:schemeClr val="tx1"/>
              </a:solidFill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 b="14237"/>
          <a:stretch>
            <a:fillRect/>
          </a:stretch>
        </p:blipFill>
        <p:spPr>
          <a:xfrm>
            <a:off x="755576" y="620688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41803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3882421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Милая певунья,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Ласточка родная,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К нам домой вернулась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Из чужого края.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Под окошком вьется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С песенкой живою: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«Я весну и солнце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Принесла с собою…»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3" y="4581128"/>
            <a:ext cx="8147248" cy="20162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Ласточка - городская ласточка - мелкая птица. Питается летающими насекомыми, которых ловит в воздухе. Семейные пары сохраняются в течение всей жизни.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95536" y="476672"/>
            <a:ext cx="4320480" cy="3821008"/>
          </a:xfrm>
        </p:spPr>
      </p:pic>
    </p:spTree>
    <p:extLst>
      <p:ext uri="{BB962C8B-B14F-4D97-AF65-F5344CB8AC3E}">
        <p14:creationId xmlns:p14="http://schemas.microsoft.com/office/powerpoint/2010/main" val="12157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4026438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chemeClr val="tx1"/>
                </a:solidFill>
              </a:rPr>
              <a:t>Журавушки</a:t>
            </a:r>
            <a:r>
              <a:rPr lang="ru-RU" b="1" i="1" dirty="0">
                <a:solidFill>
                  <a:schemeClr val="tx1"/>
                </a:solidFill>
              </a:rPr>
              <a:t> – журавли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Оторвались от земли.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Крылья к небу вскинули,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Милый край покинули.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Закурлыкали вдали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Журавушки</a:t>
            </a:r>
            <a:r>
              <a:rPr lang="ru-RU" b="1" i="1" dirty="0">
                <a:solidFill>
                  <a:schemeClr val="tx1"/>
                </a:solidFill>
              </a:rPr>
              <a:t> — журавли!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1" y="4581128"/>
            <a:ext cx="8435280" cy="208823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Журавли — крупные, длинноногие и длинношеие птицы. Журавлиные семейные пары сохраняются в течение всей жизни.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4909"/>
          <a:stretch>
            <a:fillRect/>
          </a:stretch>
        </p:blipFill>
        <p:spPr>
          <a:xfrm>
            <a:off x="827584" y="404664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8806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8206680" cy="432047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tx1"/>
                </a:solidFill>
                <a:latin typeface="Monotype Corsiva" pitchFamily="66" charset="0"/>
                <a:ea typeface="Calibri"/>
                <a:cs typeface="Times New Roman"/>
              </a:rPr>
              <a:t> Перелётные птицы совершают регулярные сезонные перемещения между местами гнездовий и местами зимовок. Переселения могут совершаться как на близкие, так и на дальние расстояния.</a:t>
            </a:r>
            <a:br>
              <a:rPr lang="ru-RU" sz="3600" dirty="0">
                <a:solidFill>
                  <a:schemeClr val="tx1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tx1"/>
                </a:solidFill>
                <a:latin typeface="Monotype Corsiva" pitchFamily="66" charset="0"/>
                <a:ea typeface="Calibri"/>
                <a:cs typeface="Times New Roman"/>
              </a:rPr>
              <a:t> </a:t>
            </a:r>
            <a:br>
              <a:rPr lang="ru-RU" sz="3600" dirty="0">
                <a:solidFill>
                  <a:schemeClr val="tx1"/>
                </a:solidFill>
                <a:latin typeface="Monotype Corsiva" pitchFamily="66" charset="0"/>
                <a:ea typeface="Calibri"/>
                <a:cs typeface="Times New Roman"/>
              </a:rPr>
            </a:b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43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824535" cy="367240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Кукушка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Пестреет цветами опушка,</a:t>
            </a:r>
            <a:b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Плывут облака налегке.</a:t>
            </a:r>
            <a:b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«Ку-ку!» - напевает кукушка</a:t>
            </a:r>
            <a:b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В зелёном лесном </a:t>
            </a:r>
            <a:r>
              <a:rPr lang="ru-RU" sz="220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далеке</a:t>
            </a:r>
            <a: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b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«Ку-ку!» - отзываются эхом</a:t>
            </a:r>
            <a:b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И роща, и луг, и река.</a:t>
            </a:r>
            <a:b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И вешнюю песенку эту</a:t>
            </a:r>
            <a:b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Уносят с собой облака.</a:t>
            </a:r>
            <a:br>
              <a:rPr lang="ru-RU" sz="2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437112"/>
            <a:ext cx="8568951" cy="242088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b="1" i="1" dirty="0">
                <a:solidFill>
                  <a:schemeClr val="tx1"/>
                </a:solidFill>
              </a:rPr>
              <a:t>Кукушка — размер у разных видов кукушек разный, но у всех у них тонкое туловище, длинный хвост и сильные лапки. </a:t>
            </a:r>
            <a:r>
              <a:rPr lang="ru-RU" sz="2000" b="1" i="1" dirty="0" smtClean="0">
                <a:solidFill>
                  <a:schemeClr val="tx1"/>
                </a:solidFill>
              </a:rPr>
              <a:t>Она </a:t>
            </a:r>
            <a:r>
              <a:rPr lang="ru-RU" sz="2000" b="1" i="1" dirty="0">
                <a:solidFill>
                  <a:schemeClr val="tx1"/>
                </a:solidFill>
              </a:rPr>
              <a:t>откладывает свои яйца в гнёзда других птиц. Птенцы кукушки вылупляются раньше и растут быстрее, потом вытесняют яйца или прогоняют птенцов особи, высидевшей птенца кукушки. И хозяину гнезда приходится выкармливать только птенца кукушки.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" r="8078"/>
          <a:stretch>
            <a:fillRect/>
          </a:stretch>
        </p:blipFill>
        <p:spPr>
          <a:xfrm>
            <a:off x="4572000" y="260648"/>
            <a:ext cx="4176464" cy="2448272"/>
          </a:xfrm>
        </p:spPr>
      </p:pic>
    </p:spTree>
    <p:extLst>
      <p:ext uri="{BB962C8B-B14F-4D97-AF65-F5344CB8AC3E}">
        <p14:creationId xmlns:p14="http://schemas.microsoft.com/office/powerpoint/2010/main" val="1016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8666"/>
            <a:ext cx="3888431" cy="27302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Утенок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Первый утром у пруда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Храбрый наш утёнок!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Малыша зовёт вода,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Он — пловец с пелёнок.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7" y="4725144"/>
            <a:ext cx="8424936" cy="187220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Утка - птица среднего размера с относительно короткой шеей. Окраска оперения бывает разная. В период размножения самцы отличаются от самок яркой окраской. Большинство уток линяют два раза в год.	 	</a:t>
            </a:r>
          </a:p>
          <a:p>
            <a:endParaRPr lang="ru-RU" sz="2400" b="1" i="1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 	 	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endParaRPr lang="ru-RU" sz="2000" b="1" i="1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1" r="7521"/>
          <a:stretch>
            <a:fillRect/>
          </a:stretch>
        </p:blipFill>
        <p:spPr>
          <a:xfrm>
            <a:off x="4572000" y="548680"/>
            <a:ext cx="4392488" cy="3672408"/>
          </a:xfrm>
        </p:spPr>
      </p:pic>
    </p:spTree>
    <p:extLst>
      <p:ext uri="{BB962C8B-B14F-4D97-AF65-F5344CB8AC3E}">
        <p14:creationId xmlns:p14="http://schemas.microsoft.com/office/powerpoint/2010/main" val="36473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4176463" cy="32403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</a:t>
            </a:r>
            <a:b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4048" y="4005064"/>
            <a:ext cx="3600400" cy="259228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Высоко под облаками,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Над полями и лугами,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Словно выпорхнув спросонок,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Песнь заводит ...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(жаворонок)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" r="1507"/>
          <a:stretch>
            <a:fillRect/>
          </a:stretch>
        </p:blipFill>
        <p:spPr>
          <a:xfrm>
            <a:off x="4788024" y="332656"/>
            <a:ext cx="4032448" cy="3281536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1997839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Жаворонок</a:t>
            </a:r>
            <a:br>
              <a:rPr lang="ru-RU" dirty="0" smtClean="0"/>
            </a:br>
            <a:r>
              <a:rPr lang="ru-RU" dirty="0" smtClean="0"/>
              <a:t> Над родимою сторонкой</a:t>
            </a:r>
            <a:br>
              <a:rPr lang="ru-RU" dirty="0" smtClean="0"/>
            </a:br>
            <a:r>
              <a:rPr lang="ru-RU" dirty="0" smtClean="0"/>
              <a:t> Ярко вспыхнул краснотал.</a:t>
            </a:r>
            <a:br>
              <a:rPr lang="ru-RU" dirty="0" smtClean="0"/>
            </a:br>
            <a:r>
              <a:rPr lang="ru-RU" dirty="0" smtClean="0"/>
              <a:t> В небе жаворонок звонкий</a:t>
            </a:r>
            <a:br>
              <a:rPr lang="ru-RU" dirty="0" smtClean="0"/>
            </a:br>
            <a:r>
              <a:rPr lang="ru-RU" dirty="0" smtClean="0"/>
              <a:t> Зазвенел, затрепетал.</a:t>
            </a:r>
            <a:br>
              <a:rPr lang="ru-RU" dirty="0" smtClean="0"/>
            </a:br>
            <a:r>
              <a:rPr lang="ru-RU" dirty="0" smtClean="0"/>
              <a:t> Прилетает он в апреле</a:t>
            </a:r>
            <a:br>
              <a:rPr lang="ru-RU" dirty="0" smtClean="0"/>
            </a:br>
            <a:r>
              <a:rPr lang="ru-RU" dirty="0" smtClean="0"/>
              <a:t> Из далёких жарких стран</a:t>
            </a:r>
            <a:br>
              <a:rPr lang="ru-RU" dirty="0" smtClean="0"/>
            </a:br>
            <a:r>
              <a:rPr lang="ru-RU" dirty="0" smtClean="0"/>
              <a:t> И разбрызгивает трели</a:t>
            </a:r>
            <a:br>
              <a:rPr lang="ru-RU" dirty="0" smtClean="0"/>
            </a:br>
            <a:r>
              <a:rPr lang="ru-RU" dirty="0" smtClean="0"/>
              <a:t> В синем небе, как фонтан.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99592" y="4509120"/>
            <a:ext cx="7618040" cy="2016224"/>
          </a:xfrm>
        </p:spPr>
        <p:txBody>
          <a:bodyPr>
            <a:normAutofit/>
          </a:bodyPr>
          <a:lstStyle/>
          <a:p>
            <a:r>
              <a:rPr lang="ru-RU" sz="2400" b="1" i="1" dirty="0"/>
              <a:t> Жаворонок — маленькие птички, живущие на земле. По земле они не прыгают, а бегают. На земле они также и гнездятся, откладывая в гнездо пятнистые яйца. Едят жаворонки семена растений и насекомых.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2232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24847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69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176463" cy="309634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                </a:t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                Скворец 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Скворец</a:t>
            </a:r>
            <a: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поменьше, чем ворона,</a:t>
            </a:r>
            <a:b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Зато побольше воробья -</a:t>
            </a:r>
            <a:b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Он из скворечни как с балкона,</a:t>
            </a:r>
            <a:b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Поёт не хуже соловья!</a:t>
            </a:r>
            <a:b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509120"/>
            <a:ext cx="8064896" cy="2348880"/>
          </a:xfrm>
        </p:spPr>
        <p:txBody>
          <a:bodyPr>
            <a:normAutofit/>
          </a:bodyPr>
          <a:lstStyle/>
          <a:p>
            <a:r>
              <a:rPr lang="ru-RU" dirty="0"/>
              <a:t>  </a:t>
            </a:r>
            <a:r>
              <a:rPr lang="ru-RU" sz="2000" b="1" i="1" dirty="0">
                <a:solidFill>
                  <a:schemeClr val="tx1"/>
                </a:solidFill>
              </a:rPr>
              <a:t>Скворец - певчая птица. У скворца чёрное </a:t>
            </a:r>
            <a:r>
              <a:rPr lang="ru-RU" sz="2000" b="1" i="1" dirty="0" err="1">
                <a:solidFill>
                  <a:schemeClr val="tx1"/>
                </a:solidFill>
              </a:rPr>
              <a:t>перение</a:t>
            </a:r>
            <a:r>
              <a:rPr lang="ru-RU" sz="2000" b="1" i="1" dirty="0">
                <a:solidFill>
                  <a:schemeClr val="tx1"/>
                </a:solidFill>
              </a:rPr>
              <a:t> с металлическим блеском иногда с фиолетовым, зеленоватым или синеватым оттенком. В зимнее время на теле появляются многочисленные белые крапинки. Обладает широким диапазоном звуков, которые могут включать в себя свисты, скрипы, мяуканье, различные шумы и дребезжания. Способен подражать пению других птиц.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r="9277"/>
          <a:stretch>
            <a:fillRect/>
          </a:stretch>
        </p:blipFill>
        <p:spPr>
          <a:xfrm>
            <a:off x="3995936" y="476672"/>
            <a:ext cx="4525888" cy="3672408"/>
          </a:xfrm>
        </p:spPr>
      </p:pic>
    </p:spTree>
    <p:extLst>
      <p:ext uri="{BB962C8B-B14F-4D97-AF65-F5344CB8AC3E}">
        <p14:creationId xmlns:p14="http://schemas.microsoft.com/office/powerpoint/2010/main" val="1031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4170453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Лишь весна и чёрный грач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Проверяет, словно врач,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Не болеют ли поля?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Завелась в земле ли тля?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С червячками в борозде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Он найдёт её везде.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7" y="4653136"/>
            <a:ext cx="8291264" cy="2088232"/>
          </a:xfrm>
        </p:spPr>
        <p:txBody>
          <a:bodyPr>
            <a:normAutofit/>
          </a:bodyPr>
          <a:lstStyle/>
          <a:p>
            <a:r>
              <a:rPr lang="ru-RU" b="1" i="1" dirty="0"/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Грач — Перья у грача чёрные, с фиолетовым отливом. У взрослых птиц основание клюва лысое. Грачи питаются червями и личинками насекомых, которых они находят, копаясь в земле своим крепким клювом</a:t>
            </a:r>
            <a:r>
              <a:rPr lang="ru-RU" sz="2400" b="1" i="1">
                <a:solidFill>
                  <a:schemeClr val="tx1"/>
                </a:solidFill>
              </a:rPr>
              <a:t>.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69"/>
          <a:stretch>
            <a:fillRect/>
          </a:stretch>
        </p:blipFill>
        <p:spPr>
          <a:xfrm>
            <a:off x="899592" y="692696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16653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8666"/>
            <a:ext cx="4968551" cy="424246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                  Соловей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Соловей-соловушка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Кувыркался в травушке,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В росяной муравушке,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На заре, заре.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У него ль, соловушки,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Засияли перышки,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Засияли перышки,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Чисто в серебре.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1" y="4581128"/>
            <a:ext cx="8507289" cy="201622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Соловей — неприметная серая певчая птица. Зимует в Африке. Обитает в кустарниковых зарослях, в долинах рек. Гнёзда строит на земле или очень низко, в кустах. Яйца зеленоватые или голубоватые в крапинку.</a:t>
            </a:r>
          </a:p>
          <a:p>
            <a:endParaRPr lang="ru-RU" sz="2400" b="1" i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 	 	  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r="492"/>
          <a:stretch>
            <a:fillRect/>
          </a:stretch>
        </p:blipFill>
        <p:spPr>
          <a:xfrm>
            <a:off x="4499992" y="404664"/>
            <a:ext cx="4502264" cy="3528392"/>
          </a:xfrm>
        </p:spPr>
      </p:pic>
    </p:spTree>
    <p:extLst>
      <p:ext uri="{BB962C8B-B14F-4D97-AF65-F5344CB8AC3E}">
        <p14:creationId xmlns:p14="http://schemas.microsoft.com/office/powerpoint/2010/main" val="18547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</TotalTime>
  <Words>383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  </vt:lpstr>
      <vt:lpstr>   Перелётные птицы совершают регулярные сезонные перемещения между местами гнездовий и местами зимовок. Переселения могут совершаться как на близкие, так и на дальние расстояния.   </vt:lpstr>
      <vt:lpstr>   Кукушка  Пестреет цветами опушка,  Плывут облака налегке.  «Ку-ку!» - напевает кукушка  В зелёном лесном далеке.  «Ку-ку!» - отзываются эхом  И роща, и луг, и река.  И вешнюю песенку эту  Уносят с собой облака. </vt:lpstr>
      <vt:lpstr>               Утенок   Первый утром у пруда   Храбрый наш утёнок!   Малыша зовёт вода,   Он — пловец с пелёнок.</vt:lpstr>
      <vt:lpstr>                     </vt:lpstr>
      <vt:lpstr>Презентация PowerPoint</vt:lpstr>
      <vt:lpstr>                                            Скворец  Скворец поменьше, чем ворона,  Зато побольше воробья -  Он из скворечни как с балкона,  Поёт не хуже соловья! </vt:lpstr>
      <vt:lpstr>Лишь весна и чёрный грач  Проверяет, словно врач,  Не болеют ли поля?  Завелась в земле ли тля?  С червячками в борозде  Он найдёт её везде.</vt:lpstr>
      <vt:lpstr>                      Соловей  Соловей-соловушка   Кувыркался в травушке,   В росяной муравушке,   На заре, заре.   У него ль, соловушки,   Засияли перышки,   Засияли перышки,   Чисто в серебре. </vt:lpstr>
      <vt:lpstr>  Цапля  - Цапли, где же вы живете? - За рекою, на болоте! По колено здесь воды И всегда полно еды.   </vt:lpstr>
      <vt:lpstr>Милая певунья,  Ласточка родная,  К нам домой вернулась  Из чужого края.  Под окошком вьется  С песенкой живою:  «Я весну и солнце  Принесла с собою…»</vt:lpstr>
      <vt:lpstr>Журавушки – журавли  Оторвались от земли.  Крылья к небу вскинули,  Милый край покинули.  Закурлыкали вдали  Журавушки — журавли!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2012-10-20T07:45:57Z</dcterms:created>
  <dcterms:modified xsi:type="dcterms:W3CDTF">2012-10-26T22:07:30Z</dcterms:modified>
</cp:coreProperties>
</file>