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7" r:id="rId6"/>
    <p:sldId id="269" r:id="rId7"/>
    <p:sldId id="270" r:id="rId8"/>
    <p:sldId id="283" r:id="rId9"/>
    <p:sldId id="264" r:id="rId10"/>
    <p:sldId id="261" r:id="rId11"/>
    <p:sldId id="262" r:id="rId12"/>
    <p:sldId id="260" r:id="rId13"/>
    <p:sldId id="272" r:id="rId14"/>
    <p:sldId id="279" r:id="rId15"/>
    <p:sldId id="268" r:id="rId16"/>
    <p:sldId id="271" r:id="rId17"/>
    <p:sldId id="280" r:id="rId18"/>
    <p:sldId id="277" r:id="rId19"/>
    <p:sldId id="281" r:id="rId20"/>
    <p:sldId id="265" r:id="rId21"/>
    <p:sldId id="276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1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835" autoAdjust="0"/>
    <p:restoredTop sz="90653" autoAdjust="0"/>
  </p:normalViewPr>
  <p:slideViewPr>
    <p:cSldViewPr>
      <p:cViewPr>
        <p:scale>
          <a:sx n="100" d="100"/>
          <a:sy n="100" d="100"/>
        </p:scale>
        <p:origin x="-19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973C-2E71-45A3-A830-9EB4C48C727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5549-635C-4770-B3A2-3F7B776A7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1;&#1090;&#1103;&#1090;&#1072;\koroleva_natal'ya_-_malen'kaya_strana_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rcRect r="11842"/>
          <a:stretch>
            <a:fillRect/>
          </a:stretch>
        </p:blipFill>
        <p:spPr>
          <a:xfrm>
            <a:off x="179512" y="188640"/>
            <a:ext cx="8568952" cy="6466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6651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«Идеальный Детский сад                                  Будущего»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679c0_45822eed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573016"/>
            <a:ext cx="3888432" cy="3096344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979712" y="1124744"/>
            <a:ext cx="3960440" cy="20162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Помечтаем мы сегодня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 где, и сколько взять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садик наш в поселке идеальным смог бы  стать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oroleva_natal'ya_-_malen'kaya_strana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rcRect r="4713" b="4285"/>
          <a:stretch>
            <a:fillRect/>
          </a:stretch>
        </p:blipFill>
        <p:spPr>
          <a:xfrm>
            <a:off x="251520" y="476672"/>
            <a:ext cx="8712968" cy="5822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836712"/>
            <a:ext cx="43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детки умными росли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 ногу шли со временем</a:t>
            </a:r>
            <a:r>
              <a:rPr lang="ru-RU" sz="2400" b="1" i="1" dirty="0" smtClean="0">
                <a:solidFill>
                  <a:srgbClr val="00B050"/>
                </a:solidFill>
                <a:latin typeface="a_AntiqueTrady" pitchFamily="18" charset="-52"/>
              </a:rPr>
              <a:t>.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Компьютеров приобрести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бы нам,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Количество немереное</a:t>
            </a:r>
            <a:endParaRPr lang="ru-RU" sz="2400" b="1" i="1" dirty="0">
              <a:solidFill>
                <a:srgbClr val="00B050"/>
              </a:solidFill>
              <a:latin typeface="a_AntiqueTrady" pitchFamily="18" charset="-52"/>
            </a:endParaRPr>
          </a:p>
        </p:txBody>
      </p:sp>
      <p:pic>
        <p:nvPicPr>
          <p:cNvPr id="6" name="Рисунок 5" descr="komp_yuternyj_z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572000" cy="3456384"/>
          </a:xfrm>
          <a:prstGeom prst="rect">
            <a:avLst/>
          </a:prstGeom>
        </p:spPr>
      </p:pic>
      <p:pic>
        <p:nvPicPr>
          <p:cNvPr id="7" name="Рисунок 6" descr="28ef8000-7f05-4a17-962f-c99a5529a58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996952"/>
            <a:ext cx="4032448" cy="345638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2" cstate="print"/>
          <a:srcRect r="11413"/>
          <a:stretch>
            <a:fillRect/>
          </a:stretch>
        </p:blipFill>
        <p:spPr>
          <a:xfrm>
            <a:off x="827584" y="332656"/>
            <a:ext cx="8100392" cy="6083326"/>
          </a:xfrm>
          <a:prstGeom prst="rect">
            <a:avLst/>
          </a:prstGeom>
        </p:spPr>
      </p:pic>
      <p:pic>
        <p:nvPicPr>
          <p:cNvPr id="6" name="Рисунок 5" descr="imagesCATEAWL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437112"/>
            <a:ext cx="195459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59832" y="33265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Ещё бы мини-зоопарк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Создать на радость детям. Чтобы узнать они могли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 всех зверях на свете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48680"/>
            <a:ext cx="2915816" cy="2664296"/>
          </a:xfrm>
          <a:prstGeom prst="rect">
            <a:avLst/>
          </a:prstGeom>
        </p:spPr>
      </p:pic>
      <p:pic>
        <p:nvPicPr>
          <p:cNvPr id="9" name="Рисунок 8" descr="0_54d1a_29d431c1_X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3501008"/>
            <a:ext cx="3131840" cy="27951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2" cstate="print"/>
          <a:srcRect r="48026"/>
          <a:stretch>
            <a:fillRect/>
          </a:stretch>
        </p:blipFill>
        <p:spPr>
          <a:xfrm>
            <a:off x="4139952" y="260648"/>
            <a:ext cx="4752528" cy="608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764704"/>
            <a:ext cx="428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на площадках детских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Качели, карусели,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на прогулке у ребят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Быстрее время пролетело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d-interer-svimi-rukami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933056"/>
            <a:ext cx="4283968" cy="2708920"/>
          </a:xfrm>
          <a:prstGeom prst="rect">
            <a:avLst/>
          </a:prstGeom>
        </p:spPr>
      </p:pic>
      <p:pic>
        <p:nvPicPr>
          <p:cNvPr id="7" name="Рисунок 6" descr="1-4-08-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260648"/>
            <a:ext cx="3528392" cy="34563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print"/>
          <a:srcRect r="8652"/>
          <a:stretch>
            <a:fillRect/>
          </a:stretch>
        </p:blipFill>
        <p:spPr>
          <a:xfrm>
            <a:off x="611560" y="548680"/>
            <a:ext cx="8352928" cy="6083326"/>
          </a:xfrm>
          <a:prstGeom prst="rect">
            <a:avLst/>
          </a:prstGeom>
        </p:spPr>
      </p:pic>
      <p:pic>
        <p:nvPicPr>
          <p:cNvPr id="2" name="Рисунок 1" descr="100_1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60648"/>
            <a:ext cx="3456384" cy="2808312"/>
          </a:xfrm>
          <a:prstGeom prst="rect">
            <a:avLst/>
          </a:prstGeom>
        </p:spPr>
      </p:pic>
      <p:pic>
        <p:nvPicPr>
          <p:cNvPr id="4" name="Рисунок 3" descr="dsc00573_200_200_5_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140968"/>
            <a:ext cx="3626693" cy="318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40466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садиком легко руководить, миллионов вопросов за день решить, рейтинг сада удержать и в РАЙОНО ответ держать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Нужен просторный теплый кабинет и высокоскоростной  интернет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print"/>
          <a:srcRect r="11801"/>
          <a:stretch>
            <a:fillRect/>
          </a:stretch>
        </p:blipFill>
        <p:spPr>
          <a:xfrm>
            <a:off x="899592" y="620688"/>
            <a:ext cx="8064896" cy="6083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384376" cy="301034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Любой заведующей нужно,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Заместитель чтоб была.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Вдвоём свернут любые горы,</a:t>
            </a:r>
            <a:b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Две головы ведь не одна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4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248472" cy="3312368"/>
          </a:xfrm>
        </p:spPr>
      </p:pic>
      <p:pic>
        <p:nvPicPr>
          <p:cNvPr id="5" name="Рисунок 4" descr="006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714356"/>
            <a:ext cx="3024336" cy="2448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r="13377"/>
          <a:stretch>
            <a:fillRect/>
          </a:stretch>
        </p:blipFill>
        <p:spPr>
          <a:xfrm>
            <a:off x="971600" y="476672"/>
            <a:ext cx="7920880" cy="6083326"/>
          </a:xfrm>
          <a:prstGeom prst="rect">
            <a:avLst/>
          </a:prstGeom>
        </p:spPr>
      </p:pic>
      <p:pic>
        <p:nvPicPr>
          <p:cNvPr id="2" name="Рисунок 1" descr="x400_i_news_add_files_bigpa300220.jpg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9632" y="3212976"/>
            <a:ext cx="4176464" cy="3168352"/>
          </a:xfrm>
          <a:prstGeom prst="rect">
            <a:avLst/>
          </a:prstGeom>
        </p:spPr>
      </p:pic>
      <p:pic>
        <p:nvPicPr>
          <p:cNvPr id="3" name="Рисунок 2" descr="x400_Home_13_2011_news_dezember_2011_12_27.jpg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312368" cy="292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6206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Пусть у нас в распоряженье свой автобус будет лично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сможем мы тогда, конечно,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путешествовать отлично! 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r="11801"/>
          <a:stretch>
            <a:fillRect/>
          </a:stretch>
        </p:blipFill>
        <p:spPr>
          <a:xfrm>
            <a:off x="611560" y="476672"/>
            <a:ext cx="8064896" cy="6083326"/>
          </a:xfrm>
          <a:prstGeom prst="rect">
            <a:avLst/>
          </a:prstGeom>
        </p:spPr>
      </p:pic>
      <p:pic>
        <p:nvPicPr>
          <p:cNvPr id="2" name="Рисунок 1" descr="dsc00593_200_200_5_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4104456" cy="3256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Почетна и завидна их роль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может без охранников король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более не может детский сад,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только им  под силу ребятишек охранять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060848"/>
            <a:ext cx="1224136" cy="129614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rcRect r="15739"/>
          <a:stretch>
            <a:fillRect/>
          </a:stretch>
        </p:blipFill>
        <p:spPr>
          <a:xfrm>
            <a:off x="827584" y="260648"/>
            <a:ext cx="7704856" cy="6083326"/>
          </a:xfrm>
          <a:prstGeom prst="rect">
            <a:avLst/>
          </a:prstGeom>
        </p:spPr>
      </p:pic>
      <p:pic>
        <p:nvPicPr>
          <p:cNvPr id="2" name="Рисунок 1" descr="награждение-воспитателей-300x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2857500" cy="2664296"/>
          </a:xfrm>
          <a:prstGeom prst="rect">
            <a:avLst/>
          </a:prstGeom>
        </p:spPr>
      </p:pic>
      <p:pic>
        <p:nvPicPr>
          <p:cNvPr id="3" name="Рисунок 2" descr="konkurs_direktor_2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260648"/>
            <a:ext cx="4392488" cy="3207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00506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чтобы славный детский сад не оставался без наград 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eer_gramot_det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8640"/>
            <a:ext cx="2592288" cy="15121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rcRect l="10237" b="5304"/>
          <a:stretch>
            <a:fillRect/>
          </a:stretch>
        </p:blipFill>
        <p:spPr>
          <a:xfrm>
            <a:off x="179512" y="692696"/>
            <a:ext cx="8207896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6552728" cy="272231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Чтобы рыбка нам послала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Спонсоров богатых в сад.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И конечно чтобы повысила</a:t>
            </a:r>
            <a:b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BA3106"/>
                </a:solidFill>
                <a:latin typeface="Times New Roman" pitchFamily="18" charset="0"/>
                <a:cs typeface="Times New Roman" pitchFamily="18" charset="0"/>
              </a:rPr>
              <a:t>Сотрудникам оклад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9_17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7544" y="2708920"/>
            <a:ext cx="3744416" cy="3789040"/>
          </a:xfrm>
        </p:spPr>
      </p:pic>
      <p:pic>
        <p:nvPicPr>
          <p:cNvPr id="5" name="Рисунок 4" descr="63715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6256" y="3356992"/>
            <a:ext cx="2016224" cy="3289548"/>
          </a:xfrm>
          <a:prstGeom prst="rect">
            <a:avLst/>
          </a:prstGeom>
        </p:spPr>
      </p:pic>
      <p:pic>
        <p:nvPicPr>
          <p:cNvPr id="7" name="Рисунок 6" descr="e6038c5e39a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72200" y="764704"/>
            <a:ext cx="1872208" cy="20162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rcRect r="7076"/>
          <a:stretch>
            <a:fillRect/>
          </a:stretch>
        </p:blipFill>
        <p:spPr>
          <a:xfrm>
            <a:off x="251520" y="332656"/>
            <a:ext cx="8496944" cy="6083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– как вторая мама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любого в мире малыша,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Стать для подопечных самой-самой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все-таки должна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thumb.php.jpe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148064" y="2753544"/>
            <a:ext cx="3816424" cy="38438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rcRect l="1963" r="3538"/>
          <a:stretch>
            <a:fillRect/>
          </a:stretch>
        </p:blipFill>
        <p:spPr>
          <a:xfrm>
            <a:off x="179512" y="404664"/>
            <a:ext cx="8640960" cy="6083326"/>
          </a:xfrm>
          <a:prstGeom prst="rect">
            <a:avLst/>
          </a:prstGeom>
        </p:spPr>
      </p:pic>
      <p:pic>
        <p:nvPicPr>
          <p:cNvPr id="3" name="Рисунок 2" descr="imagesCA3SVJQ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16830" cy="31432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764704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начала стены выкрасим красиво,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пол бросим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ламинат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Повесим на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евроокна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шторы мы игриво,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Возделаем здесь 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райский сад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5" name="Рисунок 14" descr="lyustra-d16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3571876"/>
            <a:ext cx="4248472" cy="309634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rcRect r="14164"/>
          <a:stretch>
            <a:fillRect/>
          </a:stretch>
        </p:blipFill>
        <p:spPr>
          <a:xfrm>
            <a:off x="899592" y="188640"/>
            <a:ext cx="7848872" cy="6083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94734">
            <a:off x="2155205" y="3409786"/>
            <a:ext cx="432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Мечтам своим день ото дня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Пространство открываем.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сбыться или нет мечтам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Пока, увы, не знаем!!!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110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404664"/>
            <a:ext cx="3672408" cy="3068960"/>
          </a:xfrm>
          <a:prstGeom prst="cloudCallou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387337"/>
            <a:ext cx="8640960" cy="6083326"/>
          </a:xfrm>
          <a:prstGeom prst="rect">
            <a:avLst/>
          </a:prstGeom>
        </p:spPr>
      </p:pic>
      <p:pic>
        <p:nvPicPr>
          <p:cNvPr id="2" name="Рисунок 1" descr="0LHQtdC70YDRgy7RgNGEL3BpY3MvbmV3cy8yMDEyLzA4LzMwLzcxNTE0XzIwMjE2Ny5qcGc=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996952"/>
            <a:ext cx="4032448" cy="36724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22637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такое «Идеальный Детский сад Будущего»?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путь к обеспечению физического, психологического здоровья, интеллектуального,  эстетического развития детей. 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вовлечение родителей в образовательный процесс,  формирование у них компетентной педагогической позиции по отношению к собственному ребенку. 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слаженный коллектив, «творящий развивающее пространство», направленное на воспитание свободной, творчески не  закрепощенной личности, способной на самостоятельные поступки и нестандартные решения.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/>
          <a:srcRect r="14951"/>
          <a:stretch>
            <a:fillRect/>
          </a:stretch>
        </p:blipFill>
        <p:spPr>
          <a:xfrm>
            <a:off x="971600" y="260648"/>
            <a:ext cx="7776864" cy="6083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6165304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внимание.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4c0d1a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3960440" cy="3162672"/>
          </a:xfrm>
          <a:prstGeom prst="rect">
            <a:avLst/>
          </a:prstGeom>
        </p:spPr>
      </p:pic>
      <p:pic>
        <p:nvPicPr>
          <p:cNvPr id="9" name="Рисунок 8" descr="60810935_FT9JDCA1BM94RCATXSY8CCAVGQGK5CAN51S7HCAX3YJULCAOBZVA2CAI3FDODCAN6PGOZCAT3D24ACACLMTNOCA2MTISWCAF5O3MNCART6KHACAM6SW5NCA8O2DJHCAV64YCBCAO9CM0PCAEPJTS9CAWEK1X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16632"/>
            <a:ext cx="3384376" cy="2581632"/>
          </a:xfrm>
          <a:prstGeom prst="rect">
            <a:avLst/>
          </a:prstGeom>
        </p:spPr>
      </p:pic>
      <p:pic>
        <p:nvPicPr>
          <p:cNvPr id="10" name="Рисунок 9" descr="post-173358-12664990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573016"/>
            <a:ext cx="2808312" cy="2736304"/>
          </a:xfrm>
          <a:prstGeom prst="rect">
            <a:avLst/>
          </a:prstGeom>
        </p:spPr>
      </p:pic>
      <p:pic>
        <p:nvPicPr>
          <p:cNvPr id="11" name="Рисунок 10" descr="0_7dd6e_1f20027f_XL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91880" y="2564904"/>
            <a:ext cx="5072112" cy="367240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r="12590" b="1917"/>
          <a:stretch>
            <a:fillRect/>
          </a:stretch>
        </p:blipFill>
        <p:spPr>
          <a:xfrm>
            <a:off x="683568" y="692696"/>
            <a:ext cx="7992888" cy="5966694"/>
          </a:xfrm>
          <a:prstGeom prst="rect">
            <a:avLst/>
          </a:prstGeom>
        </p:spPr>
      </p:pic>
      <p:pic>
        <p:nvPicPr>
          <p:cNvPr id="8" name="Рисунок 7" descr="11090161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780928"/>
            <a:ext cx="4968552" cy="3933056"/>
          </a:xfrm>
          <a:prstGeom prst="rect">
            <a:avLst/>
          </a:prstGeom>
        </p:spPr>
      </p:pic>
      <p:pic>
        <p:nvPicPr>
          <p:cNvPr id="10" name="Рисунок 9" descr="fonta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60648"/>
            <a:ext cx="2592288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836712"/>
            <a:ext cx="4320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Пускай цветут яблони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Сирень, цветы растут.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укромных уголках пускай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Фонтаны дружно « бьют»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rcRect r="9838"/>
          <a:stretch>
            <a:fillRect/>
          </a:stretch>
        </p:blipFill>
        <p:spPr>
          <a:xfrm>
            <a:off x="683568" y="404664"/>
            <a:ext cx="8244408" cy="6083326"/>
          </a:xfrm>
          <a:prstGeom prst="rect">
            <a:avLst/>
          </a:prstGeom>
        </p:spPr>
      </p:pic>
      <p:pic>
        <p:nvPicPr>
          <p:cNvPr id="6" name="Рисунок 5" descr="childrens-dining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48680"/>
            <a:ext cx="4896544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4766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отдельна и уютна столовая была 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 все завистливо глядели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поварские чудеса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rcRect r="12977"/>
          <a:stretch>
            <a:fillRect/>
          </a:stretch>
        </p:blipFill>
        <p:spPr>
          <a:xfrm>
            <a:off x="935088" y="548680"/>
            <a:ext cx="7957392" cy="6083326"/>
          </a:xfrm>
          <a:prstGeom prst="rect">
            <a:avLst/>
          </a:prstGeom>
        </p:spPr>
      </p:pic>
      <p:pic>
        <p:nvPicPr>
          <p:cNvPr id="2" name="Рисунок 1" descr="mebeldetskiisad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116632"/>
            <a:ext cx="3384376" cy="2736304"/>
          </a:xfrm>
          <a:prstGeom prst="rect">
            <a:avLst/>
          </a:prstGeom>
        </p:spPr>
      </p:pic>
      <p:pic>
        <p:nvPicPr>
          <p:cNvPr id="3" name="Рисунок 2" descr="636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717032"/>
            <a:ext cx="3312368" cy="2808312"/>
          </a:xfrm>
          <a:prstGeom prst="rect">
            <a:avLst/>
          </a:prstGeom>
        </p:spPr>
      </p:pic>
      <p:pic>
        <p:nvPicPr>
          <p:cNvPr id="4" name="Рисунок 3" descr="p17_img_00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548680"/>
            <a:ext cx="2952328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3356992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кроватки яркие в теплой спальне стояли, и под добрую сказку малыши засыпали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rcRect r="13376"/>
          <a:stretch>
            <a:fillRect/>
          </a:stretch>
        </p:blipFill>
        <p:spPr>
          <a:xfrm>
            <a:off x="971600" y="332656"/>
            <a:ext cx="7920880" cy="6083326"/>
          </a:xfrm>
          <a:prstGeom prst="rect">
            <a:avLst/>
          </a:prstGeom>
        </p:spPr>
      </p:pic>
      <p:pic>
        <p:nvPicPr>
          <p:cNvPr id="2" name="Рисунок 1" descr="p17_--1843_a1713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16632"/>
            <a:ext cx="3303464" cy="2232248"/>
          </a:xfrm>
          <a:prstGeom prst="rect">
            <a:avLst/>
          </a:prstGeom>
        </p:spPr>
      </p:pic>
      <p:pic>
        <p:nvPicPr>
          <p:cNvPr id="3" name="Рисунок 2" descr="fizkulturnii_z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140968"/>
            <a:ext cx="4752528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667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дети не болели, чтоб в здоровом детском теле  дух всегда здоровым был, спортивный, оборудованный зал в подарок им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rcRect l="3538" r="1963"/>
          <a:stretch>
            <a:fillRect/>
          </a:stretch>
        </p:blipFill>
        <p:spPr>
          <a:xfrm>
            <a:off x="323528" y="387337"/>
            <a:ext cx="8640960" cy="6083326"/>
          </a:xfrm>
          <a:prstGeom prst="rect">
            <a:avLst/>
          </a:prstGeom>
        </p:spPr>
      </p:pic>
      <p:pic>
        <p:nvPicPr>
          <p:cNvPr id="3" name="Рисунок 2" descr="Музыкальный зал - садик Надежд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248472" cy="2592288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2780928"/>
            <a:ext cx="4248472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47667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пригласить могли бы всех на бал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 нарядный музыкальный зал,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Где будет музыка и смех,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И установка на успех,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Улыбки, игры, песни, речи,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Надежда в будущем на встречи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rcRect r="14164"/>
          <a:stretch>
            <a:fillRect/>
          </a:stretch>
        </p:blipFill>
        <p:spPr>
          <a:xfrm>
            <a:off x="1115616" y="404664"/>
            <a:ext cx="7848872" cy="6083326"/>
          </a:xfrm>
          <a:prstGeom prst="rect">
            <a:avLst/>
          </a:prstGeom>
        </p:spPr>
      </p:pic>
      <p:pic>
        <p:nvPicPr>
          <p:cNvPr id="2" name="Рисунок 1" descr="imagesCAG0ZF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33242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CAIIBH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64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imagesCAT102V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500570"/>
            <a:ext cx="278608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2714620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ИЗО студию,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танц-класс</a:t>
            </a:r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Нам хотелось бы иметь,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детям было где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Рисовать, плясать и петь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rcRect r="12590" b="4285"/>
          <a:stretch>
            <a:fillRect/>
          </a:stretch>
        </p:blipFill>
        <p:spPr>
          <a:xfrm>
            <a:off x="323528" y="764704"/>
            <a:ext cx="7992888" cy="5822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Malahit" pitchFamily="2" charset="0"/>
              </a:rPr>
              <a:t>.</a:t>
            </a:r>
            <a:endParaRPr lang="ru-RU" sz="1600" dirty="0">
              <a:solidFill>
                <a:srgbClr val="C00000"/>
              </a:solidFill>
              <a:latin typeface="Malahit" pitchFamily="2" charset="0"/>
            </a:endParaRPr>
          </a:p>
        </p:txBody>
      </p:sp>
      <p:pic>
        <p:nvPicPr>
          <p:cNvPr id="10" name="Рисунок 9" descr="bassejn-7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996952"/>
            <a:ext cx="4176464" cy="3600400"/>
          </a:xfrm>
          <a:prstGeom prst="rect">
            <a:avLst/>
          </a:prstGeom>
        </p:spPr>
      </p:pic>
      <p:pic>
        <p:nvPicPr>
          <p:cNvPr id="11" name="Рисунок 10" descr="valday_5_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116632"/>
            <a:ext cx="3096344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90872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ещё бы нам хотелось: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Баню, сауну, бассейн,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детишки закалялись,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Здоровели каждый день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315</Words>
  <Application>Microsoft Office PowerPoint</Application>
  <PresentationFormat>Экран (4:3)</PresentationFormat>
  <Paragraphs>54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Любой заведующей нужно, Заместитель чтоб была. Вдвоём свернут любые горы, Две головы ведь не одна</vt:lpstr>
      <vt:lpstr>Слайд 15</vt:lpstr>
      <vt:lpstr>Слайд 16</vt:lpstr>
      <vt:lpstr>Слайд 17</vt:lpstr>
      <vt:lpstr>Чтобы рыбка нам послала Спонсоров богатых в сад. И конечно чтобы повысила Сотрудникам оклад   </vt:lpstr>
      <vt:lpstr>Слайд 19</vt:lpstr>
      <vt:lpstr>Слайд 20</vt:lpstr>
      <vt:lpstr>Что же такое «Идеальный Детский сад Будущего»?    Это - путь к обеспечению физического, психологического здоровья, интеллектуального,  эстетического развития детей.   Это - вовлечение родителей в образовательный процесс,  формирование у них компетентной педагогической позиции по отношению к собственному ребенку.                     Это - слаженный коллектив, «творящий развивающее пространство», направленное на воспитание свободной, творчески не  закрепощенной личности, способной на самостоятельные поступки и нестандартные решения. 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www</cp:lastModifiedBy>
  <cp:revision>106</cp:revision>
  <dcterms:created xsi:type="dcterms:W3CDTF">2011-06-21T12:32:07Z</dcterms:created>
  <dcterms:modified xsi:type="dcterms:W3CDTF">2013-02-21T01:48:19Z</dcterms:modified>
</cp:coreProperties>
</file>