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068F-1D95-4EBB-AF43-8F6EB1E03F6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4E19-0211-41D5-BCE6-7B8BD8BFC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7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6BF9-133A-491F-8B6F-051DCA493C84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F9D-61F8-4706-8F1E-0BA3349904DC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0CFB-A451-407D-B19C-3D6C3A0280BD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816F-2F05-4211-9E36-7716C2EBF15B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68F7-FD8E-4E69-92B1-00BB646FB951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A955-556D-4FAC-8612-ED5E69A881F5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C8-A8D2-4172-9188-390B101F1853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83A-26DA-493E-A297-01FA5FF058F4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CB79-E83B-4E04-98BA-D81DFD20A085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6254-CE8A-4A3F-8DC9-794A944C0528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3F4-E983-4A73-8514-2D6176F20726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DF1A-AA67-4F00-90CF-0E02E6FE5C49}" type="datetime1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Searches\Music\&#1084;&#1091;&#1079;.&#1072;&#1088;&#1090;.&#1075;&#1080;&#1084;&#1085;\Klassicheskaya-Muzyka-Dlya-Detey-Vol_fgang-Amadey-Mocart(muzofon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Комплекс артикуляционной гимнастики для звуков </a:t>
            </a:r>
            <a:r>
              <a:rPr lang="en-US" dirty="0" smtClean="0"/>
              <a:t>[</a:t>
            </a:r>
            <a:r>
              <a:rPr lang="ru-RU" dirty="0" err="1" smtClean="0"/>
              <a:t>ш,ж,щ,ч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7" name="Рисунок 6" descr="Изображение 0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09" t="28789" r="25908" b="44109"/>
          <a:stretch>
            <a:fillRect/>
          </a:stretch>
        </p:blipFill>
        <p:spPr bwMode="auto">
          <a:xfrm>
            <a:off x="2627784" y="3429000"/>
            <a:ext cx="36528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lassicheskaya-Muzyka-Dlya-Detey-Vol_fgang-Amadey-Mocar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3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«Лопата».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Жил-был Язычок. Вот такой – очень похож на лопату. (Положить широкий расслабленный язык на нижнюю губу и удерживать под счет до 10.)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00372"/>
            <a:ext cx="2943455" cy="32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95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«Окошечко».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46" y="1412776"/>
            <a:ext cx="8229600" cy="4741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Окошечко в его домике всегда было закрыто. (Выполнить «заборчик», затем губы выдвинуть вперед так, чтобы в «окошечко» были видны 4 верхних и 4 нижних зуба. Зубы сомкнуты, верхние зубы не перекрывают нижние. Удерживать это положение под счет до 10).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56176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00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 языка.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Утром проснулся язычок, сел завтракать – стал жевать бутерброд.</a:t>
            </a:r>
          </a:p>
          <a:p>
            <a:pPr marL="0" indent="0" algn="just">
              <a:buNone/>
            </a:pPr>
            <a:r>
              <a:rPr lang="ru-RU" sz="2400" dirty="0" smtClean="0"/>
              <a:t>(Прикусить широкий кончик языка зубами. Выполнить жевательные движения передними зубами под счет до 10).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 descr="C:\Users\Татьяна\Documents\0_90836_111f47a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984108" cy="250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89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«Вкусное варенье».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А еще Язычок очень любил пить чай с вареньем.</a:t>
            </a:r>
          </a:p>
          <a:p>
            <a:pPr marL="0" indent="0" algn="just">
              <a:buNone/>
            </a:pPr>
            <a:r>
              <a:rPr lang="ru-RU" sz="2400" dirty="0" smtClean="0"/>
              <a:t>(Широким языком облизывать верхнюю губу сверху вниз. Бока языка касаются уголков губ, губы в улыбке, нижние зубы видно).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4098" name="Picture 2" descr="http://www.armeria.ru/images/product_images/popup_images/958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2686050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26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«Чашечка»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А чай он пил вот из такой чашечки.</a:t>
            </a:r>
          </a:p>
          <a:p>
            <a:pPr marL="0" indent="0" algn="just">
              <a:buNone/>
            </a:pPr>
            <a:r>
              <a:rPr lang="ru-RU" sz="2400" dirty="0" smtClean="0"/>
              <a:t>(Рот открыть, широкий язык положить на нижнюю губу, бока и кончик языка поднять вверх так, чтобы образовалось в середине углубление «чашечка». Удерживать под счет до 10.)</a:t>
            </a:r>
          </a:p>
          <a:p>
            <a:pPr marL="0" indent="0" algn="just">
              <a:buNone/>
            </a:pPr>
            <a:r>
              <a:rPr lang="ru-RU" sz="2400" b="1" dirty="0" smtClean="0"/>
              <a:t>Внимание! Губы в улыбке, зубы видно, бока языка касаются уголков губ.</a:t>
            </a:r>
            <a:endParaRPr lang="ru-RU" sz="2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3074" name="Picture 2" descr="http://posuda-present.ru/components/com_virtuemart/shop_image/product/Chashka_POLAND_FUME_220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2876550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«Фокус».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Язычок после завтрака начал учиться делать фокусы вместе со своими друзьями-клоунами.</a:t>
            </a:r>
          </a:p>
          <a:p>
            <a:pPr marL="0" indent="0">
              <a:buNone/>
            </a:pPr>
            <a:r>
              <a:rPr lang="ru-RU" dirty="0" smtClean="0"/>
              <a:t>(Выполнить «Чашечку» и сдуть ватку с ладони. Повторить 3-5 раз).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616"/>
            <a:ext cx="1731715" cy="17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1340"/>
            <a:ext cx="1405136" cy="203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67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Вот и сказке конец – кто слушал и выполнял, тот молодец!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6512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3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286</Words>
  <Application>Microsoft Office PowerPoint</Application>
  <PresentationFormat>Экран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Комплекс артикуляционной гимнастики для звуков [ш,ж,щ,ч].</vt:lpstr>
      <vt:lpstr>«Лопата».</vt:lpstr>
      <vt:lpstr>«Окошечко».</vt:lpstr>
      <vt:lpstr>Самомассаж языка.</vt:lpstr>
      <vt:lpstr>«Вкусное варенье».</vt:lpstr>
      <vt:lpstr>«Чашечка»</vt:lpstr>
      <vt:lpstr>«Фокус».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артикуляционной гимнастики для звуков [ш,ж,щ,ч].</dc:title>
  <dc:creator>Гусельки</dc:creator>
  <cp:lastModifiedBy>Татьяна</cp:lastModifiedBy>
  <cp:revision>8</cp:revision>
  <dcterms:created xsi:type="dcterms:W3CDTF">2013-10-07T07:48:01Z</dcterms:created>
  <dcterms:modified xsi:type="dcterms:W3CDTF">2013-10-21T13:42:21Z</dcterms:modified>
</cp:coreProperties>
</file>