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60" r:id="rId6"/>
    <p:sldId id="274" r:id="rId7"/>
    <p:sldId id="275" r:id="rId8"/>
    <p:sldId id="263" r:id="rId9"/>
    <p:sldId id="276" r:id="rId10"/>
    <p:sldId id="267" r:id="rId11"/>
    <p:sldId id="261" r:id="rId12"/>
    <p:sldId id="277" r:id="rId13"/>
    <p:sldId id="269" r:id="rId14"/>
    <p:sldId id="262" r:id="rId15"/>
    <p:sldId id="271" r:id="rId16"/>
    <p:sldId id="264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1E7F-A23C-4B99-B754-263FB70A03D3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46CB-D67A-4EEB-9C1D-799242E89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E6CD-0C7D-478C-A604-503E899E36C0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70D7-85A5-4CF5-9DFC-9D4754114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320C4-B08F-48F7-80B2-79E9F9AC06A3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E539-ECC8-4DC8-B1D7-AFDB88C3F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BCDF-1EAE-4097-B3C9-E230B2D1ED36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B1841-ACF7-4051-9CC4-0382CC1D3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2082-3B57-45A3-A766-E16DE6F62FDB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085-245F-4207-B364-0616B8855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EBC6-79CB-4DC3-A334-7049E9871B63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CD43-FE4F-49F5-BF90-E4C2303FE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FCDE-0D93-4BA7-BCCA-609DA1321F36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566A-A13B-4DCB-8499-02CB0068F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0342-0865-4740-B0B2-FE071C7A699D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0628-7BB9-44CF-9C48-E5B18E9E7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55BC-E119-4F2D-800E-0EBA8FFAA772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C2BD-9AAE-4175-A439-2C66BB38C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07F0-BA0E-4366-B893-822EE66DB350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A93D3-6BBC-4A61-864C-9D187EC61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E116-15FA-4EAF-88C4-D60E8926B282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57E4-478C-47AE-8179-966815DBF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4000B0-6EE4-4BDC-AD34-F56A7627746B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6D57B1-0F58-43E4-B4F7-2EC126326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002060"/>
                </a:solidFill>
              </a:rPr>
              <a:t>ВЕСЕЛЫЕ ЛАДОШКИ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Музыкальная игра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для детей младшего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и среднего возраста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5" name="Picture 2" descr="C:\Users\Дом\Desktop\Cute-colorful-baby_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3227">
            <a:off x="2771775" y="392113"/>
            <a:ext cx="29527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P10206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765175"/>
            <a:ext cx="8497888" cy="30464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Танцевали, танцевали Веселые ладошки и устали, легли отдохнуть и уснули( звучит колыбельная мелодия, ребенок  качает ладошки перед собою). </a:t>
            </a:r>
            <a:endParaRPr lang="en-US" sz="32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C00000"/>
                </a:solidFill>
              </a:rPr>
              <a:t>  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Весело плясали,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Теперь легли, поспали!</a:t>
            </a:r>
            <a:endParaRPr lang="ru-RU" sz="3200" dirty="0"/>
          </a:p>
        </p:txBody>
      </p:sp>
      <p:pic>
        <p:nvPicPr>
          <p:cNvPr id="23554" name="Рисунок 2" descr="малыш спит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149725"/>
            <a:ext cx="2114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3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P10206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P10206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908050"/>
            <a:ext cx="7704138" cy="2247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</a:rPr>
              <a:t> В  последующем дети определяют характер музыки  и выполняют соответствующие действия, без подсказки взрослого. В эту игру можно играть  с куклой, мишкой, любимой игрушкой ребенка. </a:t>
            </a:r>
          </a:p>
        </p:txBody>
      </p:sp>
      <p:pic>
        <p:nvPicPr>
          <p:cNvPr id="3" name="Рисунок 2" descr="ладош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38" y="3176588"/>
            <a:ext cx="4273550" cy="5815012"/>
          </a:xfrm>
          <a:prstGeom prst="rect">
            <a:avLst/>
          </a:prstGeom>
          <a:noFill/>
        </p:spPr>
      </p:pic>
    </p:spTree>
  </p:cSld>
  <p:clrMapOvr>
    <a:masterClrMapping/>
  </p:clrMapOvr>
  <p:transition advTm="845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P10206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395288" y="2582863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4800">
                <a:solidFill>
                  <a:srgbClr val="C00000"/>
                </a:solidFill>
                <a:latin typeface="Constantia" pitchFamily="18" charset="0"/>
              </a:rPr>
              <a:t>Удачи вам в творчестве с вашими детьми. </a:t>
            </a:r>
            <a:endParaRPr lang="ru-RU" sz="4800">
              <a:latin typeface="Constantia" pitchFamily="18" charset="0"/>
            </a:endParaRPr>
          </a:p>
        </p:txBody>
      </p:sp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255588"/>
            <a:ext cx="91440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23850" algn="ctr"/>
            <a:r>
              <a:rPr lang="ru-RU" sz="22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«Безусловно, личный пример является важнейшим фактором.</a:t>
            </a:r>
            <a:endParaRPr lang="ru-RU" sz="2200"/>
          </a:p>
          <a:p>
            <a:pPr indent="323850" algn="ctr" eaLnBrk="0" hangingPunct="0"/>
            <a:r>
              <a:rPr lang="ru-RU" sz="22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Недаром говорят: "Ребенок учится тому, </a:t>
            </a:r>
          </a:p>
          <a:p>
            <a:pPr indent="323850" algn="ctr" eaLnBrk="0" hangingPunct="0"/>
            <a:r>
              <a:rPr lang="ru-RU" sz="22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что видит у себя в дому"»</a:t>
            </a:r>
            <a:endParaRPr lang="ru-RU" sz="2200"/>
          </a:p>
          <a:p>
            <a:pPr indent="323850" algn="r" eaLnBrk="0" hangingPunct="0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/>
          </a:p>
        </p:txBody>
      </p:sp>
    </p:spTree>
  </p:cSld>
  <p:clrMapOvr>
    <a:masterClrMapping/>
  </p:clrMapOvr>
  <p:transition advTm="241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P10206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P10206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338455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Задачи: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слушать и слышать музыку 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-определять характер музыки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что  делают ладошки: спят, гуляют или пляшут).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 выполнять  ладошками в соответствии с музыкой, доставить радость от игры.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 развивать коммуникативные навыки, моторику рук.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Содержимое 3" descr="ладоши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60975" y="4383088"/>
            <a:ext cx="3760788" cy="2760662"/>
          </a:xfrm>
        </p:spPr>
      </p:pic>
    </p:spTree>
  </p:cSld>
  <p:clrMapOvr>
    <a:masterClrMapping/>
  </p:clrMapOvr>
  <p:transition advTm="1662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Методика проведения  игры: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Родитель обращает внимание детей на ладошки, просит ребенка показать их ему. Спрашивает, что умеют делать ладошки. Ребенок  отвечают – хлопать. Ребенок  хлопает, родитель  хвалит ребенка. Предлагает послушать сказку, про веселые ладошки.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advTm="1806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692150"/>
            <a:ext cx="7848600" cy="40322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</a:rPr>
              <a:t>« Жили – были Веселые ладошки, встали рано утром и отправились гулять и  всем при встрече кивали головкой  и говорили «привет!»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Веселые ладошки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Шагают по дорожке!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</a:rPr>
              <a:t>   Под музыку ребенок шагает и приветствуют маму или папу.</a:t>
            </a:r>
          </a:p>
        </p:txBody>
      </p:sp>
    </p:spTree>
  </p:cSld>
  <p:clrMapOvr>
    <a:masterClrMapping/>
  </p:clrMapOvr>
  <p:transition advTm="1822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P10206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P10206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916113"/>
            <a:ext cx="8351838" cy="34163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Ладошки были рады встрече с друзьями и стали танцевать.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 теперь ладошки наши,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для вас весело попляшут!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</a:rPr>
              <a:t> На смену музыки – ладошки пляшут (звучит плясовая мелодия). </a:t>
            </a:r>
            <a:endParaRPr lang="ru-RU" sz="3600" dirty="0"/>
          </a:p>
        </p:txBody>
      </p:sp>
    </p:spTree>
  </p:cSld>
  <p:clrMapOvr>
    <a:masterClrMapping/>
  </p:clrMapOvr>
  <p:transition advTm="758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P102067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203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Constantia</vt:lpstr>
      <vt:lpstr>Arial</vt:lpstr>
      <vt:lpstr>Calibri</vt:lpstr>
      <vt:lpstr>Comic Sans MS</vt:lpstr>
      <vt:lpstr>Times New Roman</vt:lpstr>
      <vt:lpstr>Тема Office</vt:lpstr>
      <vt:lpstr>ВЕСЕЛЫЕ ЛАДОШКИ </vt:lpstr>
      <vt:lpstr>Слайд 2</vt:lpstr>
      <vt:lpstr>Задачи:      -  учить слушать и слышать музыку   -определять характер музыки ( что  делают ладошки: спят, гуляют или пляшут).   -  выполнять  ладошками в соответствии с музыкой, доставить радость от игры.   -  развивать коммуникативные навыки, моторику рук. </vt:lpstr>
      <vt:lpstr>Методика проведения  игры: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ВЕСЕЛЫЕ ЛАДОШКИ</dc:title>
  <dc:creator>Дом</dc:creator>
  <cp:lastModifiedBy>Связной</cp:lastModifiedBy>
  <cp:revision>17</cp:revision>
  <dcterms:created xsi:type="dcterms:W3CDTF">2012-04-12T00:24:01Z</dcterms:created>
  <dcterms:modified xsi:type="dcterms:W3CDTF">2013-02-11T21:29:22Z</dcterms:modified>
</cp:coreProperties>
</file>