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60" r:id="rId10"/>
    <p:sldId id="288" r:id="rId11"/>
    <p:sldId id="289" r:id="rId12"/>
    <p:sldId id="271" r:id="rId13"/>
    <p:sldId id="275" r:id="rId14"/>
    <p:sldId id="283" r:id="rId15"/>
    <p:sldId id="284" r:id="rId16"/>
    <p:sldId id="277" r:id="rId17"/>
    <p:sldId id="282" r:id="rId18"/>
    <p:sldId id="281" r:id="rId19"/>
    <p:sldId id="263" r:id="rId20"/>
    <p:sldId id="270" r:id="rId21"/>
    <p:sldId id="290" r:id="rId22"/>
    <p:sldId id="266" r:id="rId23"/>
    <p:sldId id="269" r:id="rId24"/>
    <p:sldId id="272" r:id="rId25"/>
    <p:sldId id="291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CC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67C6-2376-41FC-9905-E7B8290C5B8B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A4A40-6963-4E67-A3DF-023C19F51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66FF"/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2AB60-7E50-4691-8F2C-FB824003E7BF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A1030A-A030-469D-918C-92CBE734F31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heel spokes="8"/>
    <p:sndAc>
      <p:stSnd>
        <p:snd r:embed="rId13" name="arrow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-675456"/>
            <a:ext cx="7560840" cy="396044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Квиллинг</a:t>
            </a:r>
            <a:r>
              <a:rPr lang="ru-RU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бумагокручение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08520" y="6858000"/>
            <a:ext cx="8972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140968"/>
            <a:ext cx="1822698" cy="187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5536" y="105273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4248" y="5589240"/>
            <a:ext cx="18722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5085184"/>
            <a:ext cx="57241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 Детский сад 756 г.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Группы №3 </a:t>
            </a:r>
          </a:p>
          <a:p>
            <a:pPr>
              <a:buNone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КочетковаГ.В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Шевченко Ю.М.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ГОФРОКАТРОН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89120"/>
          </a:xfrm>
        </p:spPr>
        <p:txBody>
          <a:bodyPr>
            <a:normAutofit fontScale="4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работы с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гофрокартоном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применяется техника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бумагогручения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 результате того, что полоска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гофрокартона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более толстая и упругая, поделки получаются крупные, объемные, времени на их изготовление тратится меньше. Очень нравится работать с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гофрокартоном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детям: полчаса - и в руках готовая поделка. </a:t>
            </a:r>
          </a:p>
          <a:p>
            <a:pPr>
              <a:lnSpc>
                <a:spcPct val="120000"/>
              </a:lnSpc>
            </a:pPr>
            <a:endParaRPr lang="ru-RU" sz="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Самые красивые работы получаются из цветного </a:t>
            </a:r>
            <a:r>
              <a:rPr lang="ru-RU" sz="3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гофрокартона</a:t>
            </a: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окрашенного не только с двух сторон, но и внутри, т.е. в массе. </a:t>
            </a:r>
          </a:p>
          <a:p>
            <a:pPr>
              <a:lnSpc>
                <a:spcPct val="120000"/>
              </a:lnSpc>
            </a:pPr>
            <a:endParaRPr lang="ru-RU" sz="3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lnSpc>
                <a:spcPct val="120000"/>
              </a:lnSpc>
            </a:pPr>
            <a:r>
              <a:rPr lang="ru-RU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Новые возможности привычного материала доставят огромное удовольствие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29600" y="58052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4368" y="5157192"/>
            <a:ext cx="504056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ГОФРОКАТОН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Рисунок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10781"/>
            <a:ext cx="4038600" cy="3654076"/>
          </a:xfrm>
        </p:spPr>
      </p:pic>
      <p:pic>
        <p:nvPicPr>
          <p:cNvPr id="8" name="Содержимое 7" descr="Рисунок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891043"/>
            <a:ext cx="4038600" cy="2493552"/>
          </a:xfr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305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ГАЛЕРЕЯ РАБОТ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668344" y="400506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316416" y="537321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виллинг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968" y="902208"/>
            <a:ext cx="7370064" cy="50535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00174"/>
            <a:ext cx="3828288" cy="3419856"/>
          </a:xfrm>
          <a:prstGeom prst="rect">
            <a:avLst/>
          </a:prstGeom>
        </p:spPr>
      </p:pic>
      <p:pic>
        <p:nvPicPr>
          <p:cNvPr id="9" name="Рисунок 8" descr="Рисунок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334512" cy="44439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85860"/>
            <a:ext cx="3560064" cy="4663440"/>
          </a:xfrm>
          <a:prstGeom prst="rect">
            <a:avLst/>
          </a:prstGeom>
        </p:spPr>
      </p:pic>
      <p:pic>
        <p:nvPicPr>
          <p:cNvPr id="9" name="Рисунок 8" descr="Рисунок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357298"/>
            <a:ext cx="3340608" cy="44439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57298"/>
            <a:ext cx="4218432" cy="3206496"/>
          </a:xfrm>
          <a:prstGeom prst="rect">
            <a:avLst/>
          </a:prstGeom>
        </p:spPr>
      </p:pic>
      <p:pic>
        <p:nvPicPr>
          <p:cNvPr id="11" name="Рисунок 10" descr="Рисунок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14554"/>
            <a:ext cx="4224528" cy="321259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214422"/>
            <a:ext cx="3297936" cy="4401312"/>
          </a:xfrm>
          <a:prstGeom prst="rect">
            <a:avLst/>
          </a:prstGeom>
        </p:spPr>
      </p:pic>
      <p:pic>
        <p:nvPicPr>
          <p:cNvPr id="8" name="Рисунок 7" descr="Рисунок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071546"/>
            <a:ext cx="4486656" cy="491337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00108"/>
            <a:ext cx="3919728" cy="5029200"/>
          </a:xfrm>
          <a:prstGeom prst="rect">
            <a:avLst/>
          </a:prstGeom>
        </p:spPr>
      </p:pic>
      <p:pic>
        <p:nvPicPr>
          <p:cNvPr id="9" name="Рисунок 8" descr="Рисунок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4404049" cy="3762103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70000"/>
              </a:lnSpc>
              <a:buNone/>
            </a:pP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искусство изготовления цветов (</a:t>
            </a:r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), животных и т.п. из бумажных лент. С одной стороны эти произведения близки России, чем то напоминая вологодские кружева, а с другой - на начальном этапе обучения техника позволяет с минимальным умением получить красивый результат.</a:t>
            </a:r>
          </a:p>
          <a:p>
            <a:pPr algn="ctr">
              <a:lnSpc>
                <a:spcPct val="170000"/>
              </a:lnSpc>
              <a:buNone/>
            </a:pPr>
            <a:endParaRPr lang="ru-RU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70000"/>
              </a:lnSpc>
              <a:buNone/>
            </a:pP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7544" y="908720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12360" y="5943600"/>
            <a:ext cx="10801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узел 4"/>
          <p:cNvSpPr/>
          <p:nvPr/>
        </p:nvSpPr>
        <p:spPr>
          <a:xfrm>
            <a:off x="1547664" y="530120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53732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5057578" cy="3796337"/>
          </a:xfrm>
          <a:prstGeom prst="rect">
            <a:avLst/>
          </a:prstGeom>
        </p:spPr>
      </p:pic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694176" cy="483412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узел 8"/>
          <p:cNvSpPr/>
          <p:nvPr/>
        </p:nvSpPr>
        <p:spPr>
          <a:xfrm>
            <a:off x="611560" y="1772816"/>
            <a:ext cx="648072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 flipV="1">
            <a:off x="6660232" y="6237312"/>
            <a:ext cx="1944216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75656" y="9807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643182"/>
            <a:ext cx="3790950" cy="3448050"/>
          </a:xfrm>
          <a:prstGeom prst="rect">
            <a:avLst/>
          </a:prstGeom>
        </p:spPr>
      </p:pic>
      <p:pic>
        <p:nvPicPr>
          <p:cNvPr id="15" name="Рисунок 14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285860"/>
            <a:ext cx="4038600" cy="370522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3343564" cy="4461164"/>
          </a:xfrm>
          <a:prstGeom prst="rect">
            <a:avLst/>
          </a:prstGeom>
        </p:spPr>
      </p:pic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00174"/>
            <a:ext cx="3990109" cy="44611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900988" cy="2565070"/>
          </a:xfrm>
          <a:prstGeom prst="rect">
            <a:avLst/>
          </a:prstGeom>
        </p:spPr>
      </p:pic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3714752"/>
            <a:ext cx="5301673" cy="256946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13690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Рекомендации для педагогов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по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можно начинать со  старшего дошкольного возраста, постепенно усложняя уровень выполнения работ.</a:t>
            </a: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Изучение основных элементов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квиллинговой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техники необходимо проводить по принципу: от простого к сложному, в последствии, комбинируя разные элементы, у детей будут возникать новые образы, которые они смогут воплотить с помощью бумажных полосок.</a:t>
            </a: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Наилучшим вариантом будет выкладывание узора, после чего каждый из элементов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необходимо приклеить на своё место. </a:t>
            </a:r>
          </a:p>
          <a:p>
            <a:pPr algn="just"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just">
              <a:buNone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9512" y="11967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99592" y="764704"/>
            <a:ext cx="792088" cy="64807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31912" y="134915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 развития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ребнека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Поможет в развитии эстетического вкуса и художественного воображения.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конструкторское мышление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– собрать целое из кусочков.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тактильные ощущения и моторику.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Поможет в изучении цветов и форм.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Разовьет в ребенке усидчивость, аккуратность, фантазию.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Ребенок узнает на практике понятие слова "технология" - Ведь чтобы получить результат нужно сперва потрудиться и сделать определенные действия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000108"/>
            <a:ext cx="5071960" cy="4474564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57158" y="1000108"/>
            <a:ext cx="3314328" cy="158262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ВАМ УСПЕХОВ!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980728"/>
            <a:ext cx="818388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2406921" cy="1152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2578572" cy="115212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509120"/>
            <a:ext cx="2880320" cy="155603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581128"/>
            <a:ext cx="2619880" cy="122413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 flipH="1" flipV="1">
            <a:off x="755576" y="1628798"/>
            <a:ext cx="216023" cy="576065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052736"/>
            <a:ext cx="8183880" cy="864096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Инструменты</a:t>
            </a:r>
            <a:endParaRPr kumimoji="0" lang="ru-RU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115616" y="155679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384376" cy="33843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2880320" cy="32403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Блок-схема: узел 4"/>
          <p:cNvSpPr/>
          <p:nvPr/>
        </p:nvSpPr>
        <p:spPr>
          <a:xfrm>
            <a:off x="7020272" y="5877272"/>
            <a:ext cx="86409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виллинг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3075" y="1847850"/>
            <a:ext cx="5657850" cy="31623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7092280" y="5589240"/>
            <a:ext cx="864096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квиллинг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3766" y="641195"/>
            <a:ext cx="5196468" cy="55756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81686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852936"/>
            <a:ext cx="2148830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виллинг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5863" y="1064941"/>
            <a:ext cx="3412273" cy="4728117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223224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бумага для </a:t>
            </a:r>
            <a:r>
              <a:rPr lang="ru-RU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квиллинга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наборы нарезанных полосок бумаги разных цветов. 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Важно понимать, что бумага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годится далеко не любая. Она должна быть окрашена по всему объему. 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Бумага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бумагокручения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должна держать форму, не терять цвет и хорошо скручиваться. 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Стандартная ширина полосок бумаги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- 3 миллиметра. Но достаточно часто используются также и полоски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шириной 5 и 7 миллиметров. </a:t>
            </a:r>
          </a:p>
          <a:p>
            <a:pPr>
              <a:buNone/>
            </a:pPr>
            <a:endParaRPr lang="ru-RU" sz="3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Может ли бумага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быть изготовлена самостоятельно?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принципе, может. Но для этого нужно обязательно иметь исходную бумагу для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квиллинга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цветную ксероксную бумагу.</a:t>
            </a:r>
          </a:p>
          <a:p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Порезать ее можно, например, пропустив лист такой бумаги через уничтожитель документов. 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БУМАГА ДЛЯ КВИЛЛИНА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Рисунок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905250" cy="2952750"/>
          </a:xfrm>
        </p:spPr>
      </p:pic>
      <p:pic>
        <p:nvPicPr>
          <p:cNvPr id="7" name="Рисунок 6" descr="Рисунок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214686"/>
            <a:ext cx="4200144" cy="2743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385</TotalTime>
  <Words>407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Квиллинг (бумагокручение) </vt:lpstr>
      <vt:lpstr>квиллинг</vt:lpstr>
      <vt:lpstr>Инструменты</vt:lpstr>
      <vt:lpstr>Техника</vt:lpstr>
      <vt:lpstr>Слайд 5</vt:lpstr>
      <vt:lpstr>Слайд 6</vt:lpstr>
      <vt:lpstr>Слайд 7</vt:lpstr>
      <vt:lpstr>      Что такое бумага для квиллинга? </vt:lpstr>
      <vt:lpstr>БУМАГА ДЛЯ КВИЛЛИНА</vt:lpstr>
      <vt:lpstr>         ГОФРОКАТРОН</vt:lpstr>
      <vt:lpstr>ГОФРОКАТОН</vt:lpstr>
      <vt:lpstr>ГАЛЕРЕЯ РАБОТ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Рекомендации для педагогов </vt:lpstr>
      <vt:lpstr>Значение квиллинга для  развития ребнека</vt:lpstr>
      <vt:lpstr>ТВОРЧЕСКИХ ВАМ УСПЕХОВ!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Admin</cp:lastModifiedBy>
  <cp:revision>87</cp:revision>
  <dcterms:created xsi:type="dcterms:W3CDTF">2011-08-30T18:40:19Z</dcterms:created>
  <dcterms:modified xsi:type="dcterms:W3CDTF">2011-12-04T20:06:56Z</dcterms:modified>
</cp:coreProperties>
</file>