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61" r:id="rId6"/>
    <p:sldId id="262" r:id="rId7"/>
    <p:sldId id="263" r:id="rId8"/>
    <p:sldId id="269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B4153-77CE-4366-8640-A6CAB289F1FE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6233ED-4446-448D-ABD3-C8F55DF8F17B}">
      <dgm:prSet phldrT="[Текст]"/>
      <dgm:spPr/>
      <dgm:t>
        <a:bodyPr/>
        <a:lstStyle/>
        <a:p>
          <a:r>
            <a:rPr lang="ru-RU" dirty="0" smtClean="0"/>
            <a:t>труд</a:t>
          </a:r>
          <a:endParaRPr lang="ru-RU" dirty="0"/>
        </a:p>
      </dgm:t>
    </dgm:pt>
    <dgm:pt modelId="{6AF3BE5C-41ED-4254-8FEB-BB533F6F3084}" type="parTrans" cxnId="{3A67BF73-686F-43B0-8EEC-538F59E0393C}">
      <dgm:prSet/>
      <dgm:spPr/>
      <dgm:t>
        <a:bodyPr/>
        <a:lstStyle/>
        <a:p>
          <a:endParaRPr lang="ru-RU"/>
        </a:p>
      </dgm:t>
    </dgm:pt>
    <dgm:pt modelId="{190A32DC-6C89-45EC-BD1F-CBCDF0287067}" type="sibTrans" cxnId="{3A67BF73-686F-43B0-8EEC-538F59E0393C}">
      <dgm:prSet/>
      <dgm:spPr/>
      <dgm:t>
        <a:bodyPr/>
        <a:lstStyle/>
        <a:p>
          <a:endParaRPr lang="ru-RU"/>
        </a:p>
      </dgm:t>
    </dgm:pt>
    <dgm:pt modelId="{4B08747F-B3BF-4107-BB15-9234390D5254}">
      <dgm:prSet phldrT="[Текст]"/>
      <dgm:spPr/>
      <dgm:t>
        <a:bodyPr/>
        <a:lstStyle/>
        <a:p>
          <a:r>
            <a:rPr lang="ru-RU" dirty="0" smtClean="0"/>
            <a:t>Художественно- эстетическое</a:t>
          </a:r>
          <a:endParaRPr lang="ru-RU" dirty="0"/>
        </a:p>
      </dgm:t>
    </dgm:pt>
    <dgm:pt modelId="{B0E1E70F-E2F7-48E0-B6E9-0068F31B3042}" type="parTrans" cxnId="{9248C2E5-E41F-4E6D-8C7D-D0171A86243D}">
      <dgm:prSet/>
      <dgm:spPr/>
      <dgm:t>
        <a:bodyPr/>
        <a:lstStyle/>
        <a:p>
          <a:endParaRPr lang="ru-RU"/>
        </a:p>
      </dgm:t>
    </dgm:pt>
    <dgm:pt modelId="{C4E8B65C-5D34-4900-95B5-0E9BE3D3D3FA}" type="sibTrans" cxnId="{9248C2E5-E41F-4E6D-8C7D-D0171A86243D}">
      <dgm:prSet/>
      <dgm:spPr/>
      <dgm:t>
        <a:bodyPr/>
        <a:lstStyle/>
        <a:p>
          <a:endParaRPr lang="ru-RU"/>
        </a:p>
      </dgm:t>
    </dgm:pt>
    <dgm:pt modelId="{8BEAD1D7-CFDE-4D21-8F08-EB3498BA7A51}">
      <dgm:prSet phldrT="[Текст]"/>
      <dgm:spPr/>
      <dgm:t>
        <a:bodyPr/>
        <a:lstStyle/>
        <a:p>
          <a:r>
            <a:rPr lang="ru-RU" dirty="0" smtClean="0"/>
            <a:t>Социально- личностное</a:t>
          </a:r>
          <a:endParaRPr lang="ru-RU" dirty="0"/>
        </a:p>
      </dgm:t>
    </dgm:pt>
    <dgm:pt modelId="{2C3E884E-A6BF-4F98-BBCC-B3442C274AD6}" type="parTrans" cxnId="{E492C77A-AFA0-450F-B1A2-AB2DEDB18A2E}">
      <dgm:prSet/>
      <dgm:spPr/>
      <dgm:t>
        <a:bodyPr/>
        <a:lstStyle/>
        <a:p>
          <a:endParaRPr lang="ru-RU"/>
        </a:p>
      </dgm:t>
    </dgm:pt>
    <dgm:pt modelId="{A24315DF-A32F-4E77-8668-5E715B06A0AF}" type="sibTrans" cxnId="{E492C77A-AFA0-450F-B1A2-AB2DEDB18A2E}">
      <dgm:prSet/>
      <dgm:spPr/>
      <dgm:t>
        <a:bodyPr/>
        <a:lstStyle/>
        <a:p>
          <a:endParaRPr lang="ru-RU"/>
        </a:p>
      </dgm:t>
    </dgm:pt>
    <dgm:pt modelId="{8E8192F7-EB76-4642-B9EC-5144E4CA29F1}">
      <dgm:prSet phldrT="[Текст]"/>
      <dgm:spPr/>
      <dgm:t>
        <a:bodyPr/>
        <a:lstStyle/>
        <a:p>
          <a:r>
            <a:rPr lang="ru-RU" dirty="0" smtClean="0"/>
            <a:t>Физкультурно- оздоровительное</a:t>
          </a:r>
          <a:endParaRPr lang="ru-RU" dirty="0"/>
        </a:p>
      </dgm:t>
    </dgm:pt>
    <dgm:pt modelId="{96F19A23-9A20-4471-BE29-2E33A5870029}" type="parTrans" cxnId="{EFF9D059-C05C-4B56-A3D1-E68DAFAB9020}">
      <dgm:prSet/>
      <dgm:spPr/>
      <dgm:t>
        <a:bodyPr/>
        <a:lstStyle/>
        <a:p>
          <a:endParaRPr lang="ru-RU"/>
        </a:p>
      </dgm:t>
    </dgm:pt>
    <dgm:pt modelId="{5CAD0BC1-7393-4319-A1E4-055BE851FA3F}" type="sibTrans" cxnId="{EFF9D059-C05C-4B56-A3D1-E68DAFAB9020}">
      <dgm:prSet/>
      <dgm:spPr/>
      <dgm:t>
        <a:bodyPr/>
        <a:lstStyle/>
        <a:p>
          <a:endParaRPr lang="ru-RU"/>
        </a:p>
      </dgm:t>
    </dgm:pt>
    <dgm:pt modelId="{48BE3650-C2B3-4942-8A1E-1169D2C729C1}">
      <dgm:prSet phldrT="[Текст]"/>
      <dgm:spPr/>
      <dgm:t>
        <a:bodyPr/>
        <a:lstStyle/>
        <a:p>
          <a:r>
            <a:rPr lang="ru-RU" dirty="0" smtClean="0"/>
            <a:t>Познавательно-речевое</a:t>
          </a:r>
          <a:endParaRPr lang="ru-RU" dirty="0"/>
        </a:p>
      </dgm:t>
    </dgm:pt>
    <dgm:pt modelId="{402F8B54-D21B-4647-8337-DE9B5D6121A4}" type="parTrans" cxnId="{C9AE4A71-BB89-4ED9-A972-0A30BC3ACDDA}">
      <dgm:prSet/>
      <dgm:spPr/>
      <dgm:t>
        <a:bodyPr/>
        <a:lstStyle/>
        <a:p>
          <a:endParaRPr lang="ru-RU"/>
        </a:p>
      </dgm:t>
    </dgm:pt>
    <dgm:pt modelId="{F7D0C51E-685B-41E9-9637-2374330D9311}" type="sibTrans" cxnId="{C9AE4A71-BB89-4ED9-A972-0A30BC3ACDDA}">
      <dgm:prSet/>
      <dgm:spPr/>
      <dgm:t>
        <a:bodyPr/>
        <a:lstStyle/>
        <a:p>
          <a:endParaRPr lang="ru-RU"/>
        </a:p>
      </dgm:t>
    </dgm:pt>
    <dgm:pt modelId="{03A3C222-BFF7-4352-8C95-4A37DBBBDB0C}" type="pres">
      <dgm:prSet presAssocID="{B3AB4153-77CE-4366-8640-A6CAB289F1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D5D89-305A-4173-9DB6-9E6B79E43304}" type="pres">
      <dgm:prSet presAssocID="{946233ED-4446-448D-ABD3-C8F55DF8F17B}" presName="centerShape" presStyleLbl="node0" presStyleIdx="0" presStyleCnt="1"/>
      <dgm:spPr/>
      <dgm:t>
        <a:bodyPr/>
        <a:lstStyle/>
        <a:p>
          <a:endParaRPr lang="ru-RU"/>
        </a:p>
      </dgm:t>
    </dgm:pt>
    <dgm:pt modelId="{1353B40C-DC90-4EFB-9659-85508100F8A7}" type="pres">
      <dgm:prSet presAssocID="{B0E1E70F-E2F7-48E0-B6E9-0068F31B304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D950DCD-6F67-46C5-82CE-1CB2C63C4EC5}" type="pres">
      <dgm:prSet presAssocID="{B0E1E70F-E2F7-48E0-B6E9-0068F31B304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FBCAC61-BDB4-429E-A203-3A748C12A525}" type="pres">
      <dgm:prSet presAssocID="{4B08747F-B3BF-4107-BB15-9234390D5254}" presName="node" presStyleLbl="node1" presStyleIdx="0" presStyleCnt="4" custScaleX="27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5E64D-9638-4D96-B824-ED553D664103}" type="pres">
      <dgm:prSet presAssocID="{2C3E884E-A6BF-4F98-BBCC-B3442C274AD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AB3A5CC-78C6-47CD-88EB-26D3A2ECB543}" type="pres">
      <dgm:prSet presAssocID="{2C3E884E-A6BF-4F98-BBCC-B3442C274AD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1763DF3-AAB2-42F8-8B0F-E4015F9D23E9}" type="pres">
      <dgm:prSet presAssocID="{8BEAD1D7-CFDE-4D21-8F08-EB3498BA7A51}" presName="node" presStyleLbl="node1" presStyleIdx="1" presStyleCnt="4" custScaleX="226742" custScaleY="90743" custRadScaleRad="174882" custRadScaleInc="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B4770-DE45-4D0E-8B76-5C0683A92637}" type="pres">
      <dgm:prSet presAssocID="{96F19A23-9A20-4471-BE29-2E33A587002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9D94B04-FCDA-418F-93D2-B7953647B72F}" type="pres">
      <dgm:prSet presAssocID="{96F19A23-9A20-4471-BE29-2E33A587002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32FEE0-29E0-449D-B892-53DF2D7F8177}" type="pres">
      <dgm:prSet presAssocID="{8E8192F7-EB76-4642-B9EC-5144E4CA29F1}" presName="node" presStyleLbl="node1" presStyleIdx="2" presStyleCnt="4" custScaleX="274827" custRadScaleRad="99284" custRadScaleInc="-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20467-5DD3-42C8-97B3-BE5CF03D407B}" type="pres">
      <dgm:prSet presAssocID="{402F8B54-D21B-4647-8337-DE9B5D6121A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C9074A6-1FEE-4FB2-8453-1450B99A9EB9}" type="pres">
      <dgm:prSet presAssocID="{402F8B54-D21B-4647-8337-DE9B5D6121A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60B60EE-B35C-4F66-8E9C-57A266D528C3}" type="pres">
      <dgm:prSet presAssocID="{48BE3650-C2B3-4942-8A1E-1169D2C729C1}" presName="node" presStyleLbl="node1" presStyleIdx="3" presStyleCnt="4" custScaleX="223943" custRadScaleRad="164886" custRadScaleInc="-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0FE11-6FFC-4A4F-B73E-D8223803C95C}" type="presOf" srcId="{2C3E884E-A6BF-4F98-BBCC-B3442C274AD6}" destId="{4925E64D-9638-4D96-B824-ED553D664103}" srcOrd="0" destOrd="0" presId="urn:microsoft.com/office/officeart/2005/8/layout/radial5"/>
    <dgm:cxn modelId="{B3E482DE-5743-43E3-86B7-6A9C279958B7}" type="presOf" srcId="{48BE3650-C2B3-4942-8A1E-1169D2C729C1}" destId="{560B60EE-B35C-4F66-8E9C-57A266D528C3}" srcOrd="0" destOrd="0" presId="urn:microsoft.com/office/officeart/2005/8/layout/radial5"/>
    <dgm:cxn modelId="{CDBFF247-4E8D-4AC1-A51D-D1D58A8D9AC3}" type="presOf" srcId="{946233ED-4446-448D-ABD3-C8F55DF8F17B}" destId="{C9CD5D89-305A-4173-9DB6-9E6B79E43304}" srcOrd="0" destOrd="0" presId="urn:microsoft.com/office/officeart/2005/8/layout/radial5"/>
    <dgm:cxn modelId="{78B8E2A3-A33B-4C92-97DB-D5BCB92B1BC6}" type="presOf" srcId="{8E8192F7-EB76-4642-B9EC-5144E4CA29F1}" destId="{C432FEE0-29E0-449D-B892-53DF2D7F8177}" srcOrd="0" destOrd="0" presId="urn:microsoft.com/office/officeart/2005/8/layout/radial5"/>
    <dgm:cxn modelId="{EFF9D059-C05C-4B56-A3D1-E68DAFAB9020}" srcId="{946233ED-4446-448D-ABD3-C8F55DF8F17B}" destId="{8E8192F7-EB76-4642-B9EC-5144E4CA29F1}" srcOrd="2" destOrd="0" parTransId="{96F19A23-9A20-4471-BE29-2E33A5870029}" sibTransId="{5CAD0BC1-7393-4319-A1E4-055BE851FA3F}"/>
    <dgm:cxn modelId="{5D882068-DF05-4C34-9A7D-9C2F0916D39B}" type="presOf" srcId="{2C3E884E-A6BF-4F98-BBCC-B3442C274AD6}" destId="{5AB3A5CC-78C6-47CD-88EB-26D3A2ECB543}" srcOrd="1" destOrd="0" presId="urn:microsoft.com/office/officeart/2005/8/layout/radial5"/>
    <dgm:cxn modelId="{A8BE172F-925D-4ABA-9B90-D220C28E189A}" type="presOf" srcId="{8BEAD1D7-CFDE-4D21-8F08-EB3498BA7A51}" destId="{C1763DF3-AAB2-42F8-8B0F-E4015F9D23E9}" srcOrd="0" destOrd="0" presId="urn:microsoft.com/office/officeart/2005/8/layout/radial5"/>
    <dgm:cxn modelId="{04B03389-D2C7-41F1-8544-4F59B5F24B79}" type="presOf" srcId="{B0E1E70F-E2F7-48E0-B6E9-0068F31B3042}" destId="{9D950DCD-6F67-46C5-82CE-1CB2C63C4EC5}" srcOrd="1" destOrd="0" presId="urn:microsoft.com/office/officeart/2005/8/layout/radial5"/>
    <dgm:cxn modelId="{85BD2132-BDC3-4378-B1BE-81645B803016}" type="presOf" srcId="{96F19A23-9A20-4471-BE29-2E33A5870029}" destId="{39D94B04-FCDA-418F-93D2-B7953647B72F}" srcOrd="1" destOrd="0" presId="urn:microsoft.com/office/officeart/2005/8/layout/radial5"/>
    <dgm:cxn modelId="{3A67BF73-686F-43B0-8EEC-538F59E0393C}" srcId="{B3AB4153-77CE-4366-8640-A6CAB289F1FE}" destId="{946233ED-4446-448D-ABD3-C8F55DF8F17B}" srcOrd="0" destOrd="0" parTransId="{6AF3BE5C-41ED-4254-8FEB-BB533F6F3084}" sibTransId="{190A32DC-6C89-45EC-BD1F-CBCDF0287067}"/>
    <dgm:cxn modelId="{1F9865D5-3548-48D8-921D-CDF07C2DF1BC}" type="presOf" srcId="{B3AB4153-77CE-4366-8640-A6CAB289F1FE}" destId="{03A3C222-BFF7-4352-8C95-4A37DBBBDB0C}" srcOrd="0" destOrd="0" presId="urn:microsoft.com/office/officeart/2005/8/layout/radial5"/>
    <dgm:cxn modelId="{A6D1B66E-C04F-4A8A-A283-878558825B6D}" type="presOf" srcId="{96F19A23-9A20-4471-BE29-2E33A5870029}" destId="{7A9B4770-DE45-4D0E-8B76-5C0683A92637}" srcOrd="0" destOrd="0" presId="urn:microsoft.com/office/officeart/2005/8/layout/radial5"/>
    <dgm:cxn modelId="{E492C77A-AFA0-450F-B1A2-AB2DEDB18A2E}" srcId="{946233ED-4446-448D-ABD3-C8F55DF8F17B}" destId="{8BEAD1D7-CFDE-4D21-8F08-EB3498BA7A51}" srcOrd="1" destOrd="0" parTransId="{2C3E884E-A6BF-4F98-BBCC-B3442C274AD6}" sibTransId="{A24315DF-A32F-4E77-8668-5E715B06A0AF}"/>
    <dgm:cxn modelId="{8EA00643-575A-4380-824A-39AA2F2B081F}" type="presOf" srcId="{402F8B54-D21B-4647-8337-DE9B5D6121A4}" destId="{FC9074A6-1FEE-4FB2-8453-1450B99A9EB9}" srcOrd="1" destOrd="0" presId="urn:microsoft.com/office/officeart/2005/8/layout/radial5"/>
    <dgm:cxn modelId="{B0192CE1-772F-48C4-A175-020635B4F1DB}" type="presOf" srcId="{4B08747F-B3BF-4107-BB15-9234390D5254}" destId="{BFBCAC61-BDB4-429E-A203-3A748C12A525}" srcOrd="0" destOrd="0" presId="urn:microsoft.com/office/officeart/2005/8/layout/radial5"/>
    <dgm:cxn modelId="{DB3EF967-1253-4955-A562-9F664F41EC6D}" type="presOf" srcId="{B0E1E70F-E2F7-48E0-B6E9-0068F31B3042}" destId="{1353B40C-DC90-4EFB-9659-85508100F8A7}" srcOrd="0" destOrd="0" presId="urn:microsoft.com/office/officeart/2005/8/layout/radial5"/>
    <dgm:cxn modelId="{9248C2E5-E41F-4E6D-8C7D-D0171A86243D}" srcId="{946233ED-4446-448D-ABD3-C8F55DF8F17B}" destId="{4B08747F-B3BF-4107-BB15-9234390D5254}" srcOrd="0" destOrd="0" parTransId="{B0E1E70F-E2F7-48E0-B6E9-0068F31B3042}" sibTransId="{C4E8B65C-5D34-4900-95B5-0E9BE3D3D3FA}"/>
    <dgm:cxn modelId="{67C43EF5-211F-4325-8B2B-5E0D90543B9C}" type="presOf" srcId="{402F8B54-D21B-4647-8337-DE9B5D6121A4}" destId="{E6720467-5DD3-42C8-97B3-BE5CF03D407B}" srcOrd="0" destOrd="0" presId="urn:microsoft.com/office/officeart/2005/8/layout/radial5"/>
    <dgm:cxn modelId="{C9AE4A71-BB89-4ED9-A972-0A30BC3ACDDA}" srcId="{946233ED-4446-448D-ABD3-C8F55DF8F17B}" destId="{48BE3650-C2B3-4942-8A1E-1169D2C729C1}" srcOrd="3" destOrd="0" parTransId="{402F8B54-D21B-4647-8337-DE9B5D6121A4}" sibTransId="{F7D0C51E-685B-41E9-9637-2374330D9311}"/>
    <dgm:cxn modelId="{39EBF780-78A6-4699-823D-148EF9747489}" type="presParOf" srcId="{03A3C222-BFF7-4352-8C95-4A37DBBBDB0C}" destId="{C9CD5D89-305A-4173-9DB6-9E6B79E43304}" srcOrd="0" destOrd="0" presId="urn:microsoft.com/office/officeart/2005/8/layout/radial5"/>
    <dgm:cxn modelId="{EA1501B3-9E55-4EBA-9B2B-044886C3B70F}" type="presParOf" srcId="{03A3C222-BFF7-4352-8C95-4A37DBBBDB0C}" destId="{1353B40C-DC90-4EFB-9659-85508100F8A7}" srcOrd="1" destOrd="0" presId="urn:microsoft.com/office/officeart/2005/8/layout/radial5"/>
    <dgm:cxn modelId="{D709002B-57BE-496B-9126-82C8C8B5D817}" type="presParOf" srcId="{1353B40C-DC90-4EFB-9659-85508100F8A7}" destId="{9D950DCD-6F67-46C5-82CE-1CB2C63C4EC5}" srcOrd="0" destOrd="0" presId="urn:microsoft.com/office/officeart/2005/8/layout/radial5"/>
    <dgm:cxn modelId="{DCEBE64F-79AD-43A5-A27E-64B10C324193}" type="presParOf" srcId="{03A3C222-BFF7-4352-8C95-4A37DBBBDB0C}" destId="{BFBCAC61-BDB4-429E-A203-3A748C12A525}" srcOrd="2" destOrd="0" presId="urn:microsoft.com/office/officeart/2005/8/layout/radial5"/>
    <dgm:cxn modelId="{43F8BAB5-81F8-4F0F-B8C8-5A32603C45BE}" type="presParOf" srcId="{03A3C222-BFF7-4352-8C95-4A37DBBBDB0C}" destId="{4925E64D-9638-4D96-B824-ED553D664103}" srcOrd="3" destOrd="0" presId="urn:microsoft.com/office/officeart/2005/8/layout/radial5"/>
    <dgm:cxn modelId="{F645EBD9-EC13-4363-A980-6661000DC30B}" type="presParOf" srcId="{4925E64D-9638-4D96-B824-ED553D664103}" destId="{5AB3A5CC-78C6-47CD-88EB-26D3A2ECB543}" srcOrd="0" destOrd="0" presId="urn:microsoft.com/office/officeart/2005/8/layout/radial5"/>
    <dgm:cxn modelId="{B97CB217-8E4C-4A0A-BCB3-251B9C7C95E3}" type="presParOf" srcId="{03A3C222-BFF7-4352-8C95-4A37DBBBDB0C}" destId="{C1763DF3-AAB2-42F8-8B0F-E4015F9D23E9}" srcOrd="4" destOrd="0" presId="urn:microsoft.com/office/officeart/2005/8/layout/radial5"/>
    <dgm:cxn modelId="{4AAD59CD-8AE4-4C8C-82C2-68BA9382E627}" type="presParOf" srcId="{03A3C222-BFF7-4352-8C95-4A37DBBBDB0C}" destId="{7A9B4770-DE45-4D0E-8B76-5C0683A92637}" srcOrd="5" destOrd="0" presId="urn:microsoft.com/office/officeart/2005/8/layout/radial5"/>
    <dgm:cxn modelId="{0E3D921F-C65A-4AD0-BC84-4161FEA2679F}" type="presParOf" srcId="{7A9B4770-DE45-4D0E-8B76-5C0683A92637}" destId="{39D94B04-FCDA-418F-93D2-B7953647B72F}" srcOrd="0" destOrd="0" presId="urn:microsoft.com/office/officeart/2005/8/layout/radial5"/>
    <dgm:cxn modelId="{DEB2850A-658D-4CA1-BB54-3BD1ACB7E8D9}" type="presParOf" srcId="{03A3C222-BFF7-4352-8C95-4A37DBBBDB0C}" destId="{C432FEE0-29E0-449D-B892-53DF2D7F8177}" srcOrd="6" destOrd="0" presId="urn:microsoft.com/office/officeart/2005/8/layout/radial5"/>
    <dgm:cxn modelId="{7637226E-0045-4880-8E6E-6BBDF4A2C5A1}" type="presParOf" srcId="{03A3C222-BFF7-4352-8C95-4A37DBBBDB0C}" destId="{E6720467-5DD3-42C8-97B3-BE5CF03D407B}" srcOrd="7" destOrd="0" presId="urn:microsoft.com/office/officeart/2005/8/layout/radial5"/>
    <dgm:cxn modelId="{5E50F0FD-A029-467C-A5DA-9E6A0B6EAC4B}" type="presParOf" srcId="{E6720467-5DD3-42C8-97B3-BE5CF03D407B}" destId="{FC9074A6-1FEE-4FB2-8453-1450B99A9EB9}" srcOrd="0" destOrd="0" presId="urn:microsoft.com/office/officeart/2005/8/layout/radial5"/>
    <dgm:cxn modelId="{DAA19F44-15D6-4868-ABC1-FDA58AB3F8D4}" type="presParOf" srcId="{03A3C222-BFF7-4352-8C95-4A37DBBBDB0C}" destId="{560B60EE-B35C-4F66-8E9C-57A266D528C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53786-A9EF-41FD-A837-78C77B488155}" type="doc">
      <dgm:prSet loTypeId="urn:microsoft.com/office/officeart/2005/8/layout/cycle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99353D-6C4F-4DB3-BC0D-351063F41C30}">
      <dgm:prSet phldrT="[Текст]" custT="1"/>
      <dgm:spPr/>
      <dgm:t>
        <a:bodyPr/>
        <a:lstStyle/>
        <a:p>
          <a:r>
            <a:rPr lang="ru-RU" sz="1700" dirty="0" smtClean="0"/>
            <a:t>Положительное отношение к труду взрослых</a:t>
          </a:r>
          <a:endParaRPr lang="ru-RU" sz="1700" dirty="0"/>
        </a:p>
      </dgm:t>
    </dgm:pt>
    <dgm:pt modelId="{8D6888D0-12AE-4602-87A5-0C9453AF7F33}" type="parTrans" cxnId="{B6F62C83-8BF9-47D7-BD80-7347FCE8C7BA}">
      <dgm:prSet/>
      <dgm:spPr/>
      <dgm:t>
        <a:bodyPr/>
        <a:lstStyle/>
        <a:p>
          <a:endParaRPr lang="ru-RU" sz="1700"/>
        </a:p>
      </dgm:t>
    </dgm:pt>
    <dgm:pt modelId="{56FC4F4D-9C19-4222-BACF-7BC5E985CEC6}" type="sibTrans" cxnId="{B6F62C83-8BF9-47D7-BD80-7347FCE8C7BA}">
      <dgm:prSet/>
      <dgm:spPr/>
      <dgm:t>
        <a:bodyPr/>
        <a:lstStyle/>
        <a:p>
          <a:endParaRPr lang="ru-RU" sz="1700"/>
        </a:p>
      </dgm:t>
    </dgm:pt>
    <dgm:pt modelId="{44211FC3-B8DA-42F6-B0F3-D91CDD645834}">
      <dgm:prSet phldrT="[Текст]" custT="1"/>
      <dgm:spPr/>
      <dgm:t>
        <a:bodyPr/>
        <a:lstStyle/>
        <a:p>
          <a:r>
            <a:rPr lang="ru-RU" sz="1700" dirty="0" smtClean="0"/>
            <a:t>Формирование трудовых навыков и их совершенствование</a:t>
          </a:r>
          <a:endParaRPr lang="ru-RU" sz="1700" dirty="0"/>
        </a:p>
      </dgm:t>
    </dgm:pt>
    <dgm:pt modelId="{A1CBDD47-FDD5-45EF-B9B5-54B6C0C3405F}" type="parTrans" cxnId="{93BBC463-E714-47AA-B64E-7A0608352FB9}">
      <dgm:prSet/>
      <dgm:spPr/>
      <dgm:t>
        <a:bodyPr/>
        <a:lstStyle/>
        <a:p>
          <a:endParaRPr lang="ru-RU" sz="1700"/>
        </a:p>
      </dgm:t>
    </dgm:pt>
    <dgm:pt modelId="{7CDB8DAC-67FF-4B6D-BA35-42FB4F649389}" type="sibTrans" cxnId="{93BBC463-E714-47AA-B64E-7A0608352FB9}">
      <dgm:prSet/>
      <dgm:spPr/>
      <dgm:t>
        <a:bodyPr/>
        <a:lstStyle/>
        <a:p>
          <a:endParaRPr lang="ru-RU" sz="1700"/>
        </a:p>
      </dgm:t>
    </dgm:pt>
    <dgm:pt modelId="{24005DE7-A768-42C8-88F0-AB4DC93FB706}">
      <dgm:prSet phldrT="[Текст]" custT="1"/>
      <dgm:spPr/>
      <dgm:t>
        <a:bodyPr/>
        <a:lstStyle/>
        <a:p>
          <a:r>
            <a:rPr lang="ru-RU" sz="1700" dirty="0" smtClean="0"/>
            <a:t>Воспитание личностных качеств</a:t>
          </a:r>
          <a:endParaRPr lang="ru-RU" sz="1700" dirty="0"/>
        </a:p>
      </dgm:t>
    </dgm:pt>
    <dgm:pt modelId="{8C659F19-CF01-49FA-9E64-381FCB944F18}" type="parTrans" cxnId="{C3B376B3-4B32-45E2-8E05-F3227D9C66A1}">
      <dgm:prSet/>
      <dgm:spPr/>
      <dgm:t>
        <a:bodyPr/>
        <a:lstStyle/>
        <a:p>
          <a:endParaRPr lang="ru-RU" sz="1700"/>
        </a:p>
      </dgm:t>
    </dgm:pt>
    <dgm:pt modelId="{CEFB9BA4-95C6-4AA8-982A-A0D3F4208531}" type="sibTrans" cxnId="{C3B376B3-4B32-45E2-8E05-F3227D9C66A1}">
      <dgm:prSet/>
      <dgm:spPr/>
      <dgm:t>
        <a:bodyPr/>
        <a:lstStyle/>
        <a:p>
          <a:endParaRPr lang="ru-RU" sz="1700"/>
        </a:p>
      </dgm:t>
    </dgm:pt>
    <dgm:pt modelId="{997150CC-7C9D-4BAA-96C6-100722297B9E}">
      <dgm:prSet phldrT="[Текст]" custT="1"/>
      <dgm:spPr/>
      <dgm:t>
        <a:bodyPr/>
        <a:lstStyle/>
        <a:p>
          <a:r>
            <a:rPr lang="ru-RU" sz="1700" dirty="0" smtClean="0"/>
            <a:t>Воспитание навыков организации работы</a:t>
          </a:r>
          <a:endParaRPr lang="ru-RU" sz="1700" dirty="0"/>
        </a:p>
      </dgm:t>
    </dgm:pt>
    <dgm:pt modelId="{7267BE33-C5AA-4074-9BB6-170473EBBFFC}" type="parTrans" cxnId="{BE8BF67D-70E1-4797-AB4F-2CE1FBB81614}">
      <dgm:prSet/>
      <dgm:spPr/>
      <dgm:t>
        <a:bodyPr/>
        <a:lstStyle/>
        <a:p>
          <a:endParaRPr lang="ru-RU" sz="1700"/>
        </a:p>
      </dgm:t>
    </dgm:pt>
    <dgm:pt modelId="{B298DBB5-35C8-48D2-B8E1-B49EB605EEA2}" type="sibTrans" cxnId="{BE8BF67D-70E1-4797-AB4F-2CE1FBB81614}">
      <dgm:prSet/>
      <dgm:spPr/>
      <dgm:t>
        <a:bodyPr/>
        <a:lstStyle/>
        <a:p>
          <a:endParaRPr lang="ru-RU" sz="1700"/>
        </a:p>
      </dgm:t>
    </dgm:pt>
    <dgm:pt modelId="{0B648693-D483-41B4-AB8C-B5919A9516D8}">
      <dgm:prSet phldrT="[Текст]" custT="1"/>
      <dgm:spPr/>
      <dgm:t>
        <a:bodyPr/>
        <a:lstStyle/>
        <a:p>
          <a:r>
            <a:rPr lang="ru-RU" sz="1700" dirty="0" smtClean="0"/>
            <a:t>Формирование положительных взаимоотношений в процессе труду</a:t>
          </a:r>
          <a:endParaRPr lang="ru-RU" sz="1700" dirty="0"/>
        </a:p>
      </dgm:t>
    </dgm:pt>
    <dgm:pt modelId="{C6E42B8C-9839-491B-99E3-64A92DF8A05A}" type="parTrans" cxnId="{C50DA230-FA02-4D67-B8B0-5A2EB97E9BF6}">
      <dgm:prSet/>
      <dgm:spPr/>
      <dgm:t>
        <a:bodyPr/>
        <a:lstStyle/>
        <a:p>
          <a:endParaRPr lang="ru-RU" sz="1700"/>
        </a:p>
      </dgm:t>
    </dgm:pt>
    <dgm:pt modelId="{CD335783-0013-415F-8A8D-56F610BFA225}" type="sibTrans" cxnId="{C50DA230-FA02-4D67-B8B0-5A2EB97E9BF6}">
      <dgm:prSet/>
      <dgm:spPr/>
      <dgm:t>
        <a:bodyPr/>
        <a:lstStyle/>
        <a:p>
          <a:endParaRPr lang="ru-RU" sz="1700"/>
        </a:p>
      </dgm:t>
    </dgm:pt>
    <dgm:pt modelId="{86BB9835-149E-4523-B74B-AFFA5A67F024}" type="pres">
      <dgm:prSet presAssocID="{2BB53786-A9EF-41FD-A837-78C77B4881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A9E18-6EC2-4755-9910-49BD833D06F5}" type="pres">
      <dgm:prSet presAssocID="{1899353D-6C4F-4DB3-BC0D-351063F41C30}" presName="node" presStyleLbl="node1" presStyleIdx="0" presStyleCnt="5" custScaleX="134297" custScaleY="94593" custRadScaleRad="100161" custRadScaleInc="-6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BAA0-A5AA-46C6-B90C-CBF10C196967}" type="pres">
      <dgm:prSet presAssocID="{1899353D-6C4F-4DB3-BC0D-351063F41C30}" presName="spNode" presStyleCnt="0"/>
      <dgm:spPr/>
    </dgm:pt>
    <dgm:pt modelId="{1B676CF6-8DC7-4235-B215-5A6E94FBE447}" type="pres">
      <dgm:prSet presAssocID="{56FC4F4D-9C19-4222-BACF-7BC5E985CEC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C44C907-A45D-4B26-A41B-D713734283FE}" type="pres">
      <dgm:prSet presAssocID="{44211FC3-B8DA-42F6-B0F3-D91CDD645834}" presName="node" presStyleLbl="node1" presStyleIdx="1" presStyleCnt="5" custScaleX="134961" custScaleY="16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D8DD0-30FC-4948-AA03-595B8EF84BEE}" type="pres">
      <dgm:prSet presAssocID="{44211FC3-B8DA-42F6-B0F3-D91CDD645834}" presName="spNode" presStyleCnt="0"/>
      <dgm:spPr/>
    </dgm:pt>
    <dgm:pt modelId="{B1B79472-BF07-4A15-ABC7-569285B98D53}" type="pres">
      <dgm:prSet presAssocID="{7CDB8DAC-67FF-4B6D-BA35-42FB4F64938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EB08306-0BAB-4FB2-B74C-B0FFB8FC4186}" type="pres">
      <dgm:prSet presAssocID="{24005DE7-A768-42C8-88F0-AB4DC93FB706}" presName="node" presStyleLbl="node1" presStyleIdx="2" presStyleCnt="5" custScaleX="150167" custRadScaleRad="110272" custRadScaleInc="-57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BFA3E-C477-495B-BBC5-45DA807603D0}" type="pres">
      <dgm:prSet presAssocID="{24005DE7-A768-42C8-88F0-AB4DC93FB706}" presName="spNode" presStyleCnt="0"/>
      <dgm:spPr/>
    </dgm:pt>
    <dgm:pt modelId="{7D4BC917-0C1D-4B11-B0B0-832B624366A0}" type="pres">
      <dgm:prSet presAssocID="{CEFB9BA4-95C6-4AA8-982A-A0D3F420853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DABF816-A70B-43DB-B8B9-E42EBCC7BADA}" type="pres">
      <dgm:prSet presAssocID="{997150CC-7C9D-4BAA-96C6-100722297B9E}" presName="node" presStyleLbl="node1" presStyleIdx="3" presStyleCnt="5" custScaleX="148706" custRadScaleRad="109918" custRadScaleInc="5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C0D4C-25B3-4158-A397-70789DBCAC0B}" type="pres">
      <dgm:prSet presAssocID="{997150CC-7C9D-4BAA-96C6-100722297B9E}" presName="spNode" presStyleCnt="0"/>
      <dgm:spPr/>
    </dgm:pt>
    <dgm:pt modelId="{CE8D7B9E-67EC-469A-9A7B-584D20010BB0}" type="pres">
      <dgm:prSet presAssocID="{B298DBB5-35C8-48D2-B8E1-B49EB605EEA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65392C5-1C70-40C7-B56A-A95DF22D7070}" type="pres">
      <dgm:prSet presAssocID="{0B648693-D483-41B4-AB8C-B5919A9516D8}" presName="node" presStyleLbl="node1" presStyleIdx="4" presStyleCnt="5" custScaleX="121858" custScaleY="177008" custRadScaleRad="113056" custRadScaleInc="-1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35743-C706-4CE5-B24C-612EE1FF3472}" type="pres">
      <dgm:prSet presAssocID="{0B648693-D483-41B4-AB8C-B5919A9516D8}" presName="spNode" presStyleCnt="0"/>
      <dgm:spPr/>
    </dgm:pt>
    <dgm:pt modelId="{0A7E2FC8-4DD2-4D94-9A5E-C134FDB93662}" type="pres">
      <dgm:prSet presAssocID="{CD335783-0013-415F-8A8D-56F610BFA22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6297772-C9E9-4621-9D29-F67EBC041C72}" type="presOf" srcId="{CD335783-0013-415F-8A8D-56F610BFA225}" destId="{0A7E2FC8-4DD2-4D94-9A5E-C134FDB93662}" srcOrd="0" destOrd="0" presId="urn:microsoft.com/office/officeart/2005/8/layout/cycle6"/>
    <dgm:cxn modelId="{B6F62C83-8BF9-47D7-BD80-7347FCE8C7BA}" srcId="{2BB53786-A9EF-41FD-A837-78C77B488155}" destId="{1899353D-6C4F-4DB3-BC0D-351063F41C30}" srcOrd="0" destOrd="0" parTransId="{8D6888D0-12AE-4602-87A5-0C9453AF7F33}" sibTransId="{56FC4F4D-9C19-4222-BACF-7BC5E985CEC6}"/>
    <dgm:cxn modelId="{C3B376B3-4B32-45E2-8E05-F3227D9C66A1}" srcId="{2BB53786-A9EF-41FD-A837-78C77B488155}" destId="{24005DE7-A768-42C8-88F0-AB4DC93FB706}" srcOrd="2" destOrd="0" parTransId="{8C659F19-CF01-49FA-9E64-381FCB944F18}" sibTransId="{CEFB9BA4-95C6-4AA8-982A-A0D3F4208531}"/>
    <dgm:cxn modelId="{BE8BF67D-70E1-4797-AB4F-2CE1FBB81614}" srcId="{2BB53786-A9EF-41FD-A837-78C77B488155}" destId="{997150CC-7C9D-4BAA-96C6-100722297B9E}" srcOrd="3" destOrd="0" parTransId="{7267BE33-C5AA-4074-9BB6-170473EBBFFC}" sibTransId="{B298DBB5-35C8-48D2-B8E1-B49EB605EEA2}"/>
    <dgm:cxn modelId="{F46F7921-11FD-4815-A246-D65B60CB4376}" type="presOf" srcId="{1899353D-6C4F-4DB3-BC0D-351063F41C30}" destId="{24EA9E18-6EC2-4755-9910-49BD833D06F5}" srcOrd="0" destOrd="0" presId="urn:microsoft.com/office/officeart/2005/8/layout/cycle6"/>
    <dgm:cxn modelId="{C50DA230-FA02-4D67-B8B0-5A2EB97E9BF6}" srcId="{2BB53786-A9EF-41FD-A837-78C77B488155}" destId="{0B648693-D483-41B4-AB8C-B5919A9516D8}" srcOrd="4" destOrd="0" parTransId="{C6E42B8C-9839-491B-99E3-64A92DF8A05A}" sibTransId="{CD335783-0013-415F-8A8D-56F610BFA225}"/>
    <dgm:cxn modelId="{93BBC463-E714-47AA-B64E-7A0608352FB9}" srcId="{2BB53786-A9EF-41FD-A837-78C77B488155}" destId="{44211FC3-B8DA-42F6-B0F3-D91CDD645834}" srcOrd="1" destOrd="0" parTransId="{A1CBDD47-FDD5-45EF-B9B5-54B6C0C3405F}" sibTransId="{7CDB8DAC-67FF-4B6D-BA35-42FB4F649389}"/>
    <dgm:cxn modelId="{BFFD94B8-3E00-4E6E-85A1-E51EDEC397B4}" type="presOf" srcId="{B298DBB5-35C8-48D2-B8E1-B49EB605EEA2}" destId="{CE8D7B9E-67EC-469A-9A7B-584D20010BB0}" srcOrd="0" destOrd="0" presId="urn:microsoft.com/office/officeart/2005/8/layout/cycle6"/>
    <dgm:cxn modelId="{944D9E8A-9785-4CFF-B60C-D26BC24BE87E}" type="presOf" srcId="{0B648693-D483-41B4-AB8C-B5919A9516D8}" destId="{E65392C5-1C70-40C7-B56A-A95DF22D7070}" srcOrd="0" destOrd="0" presId="urn:microsoft.com/office/officeart/2005/8/layout/cycle6"/>
    <dgm:cxn modelId="{0C717778-88AC-4AEF-82F3-F0FAF462900D}" type="presOf" srcId="{56FC4F4D-9C19-4222-BACF-7BC5E985CEC6}" destId="{1B676CF6-8DC7-4235-B215-5A6E94FBE447}" srcOrd="0" destOrd="0" presId="urn:microsoft.com/office/officeart/2005/8/layout/cycle6"/>
    <dgm:cxn modelId="{A142757E-9348-4412-97FC-7B3A5D548CAD}" type="presOf" srcId="{997150CC-7C9D-4BAA-96C6-100722297B9E}" destId="{CDABF816-A70B-43DB-B8B9-E42EBCC7BADA}" srcOrd="0" destOrd="0" presId="urn:microsoft.com/office/officeart/2005/8/layout/cycle6"/>
    <dgm:cxn modelId="{1AFA0FAA-F4DF-4415-B4E0-8DFF65209CB9}" type="presOf" srcId="{CEFB9BA4-95C6-4AA8-982A-A0D3F4208531}" destId="{7D4BC917-0C1D-4B11-B0B0-832B624366A0}" srcOrd="0" destOrd="0" presId="urn:microsoft.com/office/officeart/2005/8/layout/cycle6"/>
    <dgm:cxn modelId="{B99EC4ED-D458-496C-BBE9-5C19E12A75EF}" type="presOf" srcId="{24005DE7-A768-42C8-88F0-AB4DC93FB706}" destId="{7EB08306-0BAB-4FB2-B74C-B0FFB8FC4186}" srcOrd="0" destOrd="0" presId="urn:microsoft.com/office/officeart/2005/8/layout/cycle6"/>
    <dgm:cxn modelId="{8C478CF4-07CE-48DC-B6E8-4D416F397396}" type="presOf" srcId="{44211FC3-B8DA-42F6-B0F3-D91CDD645834}" destId="{8C44C907-A45D-4B26-A41B-D713734283FE}" srcOrd="0" destOrd="0" presId="urn:microsoft.com/office/officeart/2005/8/layout/cycle6"/>
    <dgm:cxn modelId="{D6BFE770-25BA-469F-ACC9-6B195AA0F943}" type="presOf" srcId="{2BB53786-A9EF-41FD-A837-78C77B488155}" destId="{86BB9835-149E-4523-B74B-AFFA5A67F024}" srcOrd="0" destOrd="0" presId="urn:microsoft.com/office/officeart/2005/8/layout/cycle6"/>
    <dgm:cxn modelId="{D1B41B38-4D56-436D-B22D-FDCC89E255EF}" type="presOf" srcId="{7CDB8DAC-67FF-4B6D-BA35-42FB4F649389}" destId="{B1B79472-BF07-4A15-ABC7-569285B98D53}" srcOrd="0" destOrd="0" presId="urn:microsoft.com/office/officeart/2005/8/layout/cycle6"/>
    <dgm:cxn modelId="{5DCEE1DC-D670-4B6C-B07F-9257A5CF09FE}" type="presParOf" srcId="{86BB9835-149E-4523-B74B-AFFA5A67F024}" destId="{24EA9E18-6EC2-4755-9910-49BD833D06F5}" srcOrd="0" destOrd="0" presId="urn:microsoft.com/office/officeart/2005/8/layout/cycle6"/>
    <dgm:cxn modelId="{10C6CDBC-278F-4709-89C5-7E368C8CA88F}" type="presParOf" srcId="{86BB9835-149E-4523-B74B-AFFA5A67F024}" destId="{7916BAA0-A5AA-46C6-B90C-CBF10C196967}" srcOrd="1" destOrd="0" presId="urn:microsoft.com/office/officeart/2005/8/layout/cycle6"/>
    <dgm:cxn modelId="{A3E441E0-64F7-4577-8EC9-422EB6A54A9D}" type="presParOf" srcId="{86BB9835-149E-4523-B74B-AFFA5A67F024}" destId="{1B676CF6-8DC7-4235-B215-5A6E94FBE447}" srcOrd="2" destOrd="0" presId="urn:microsoft.com/office/officeart/2005/8/layout/cycle6"/>
    <dgm:cxn modelId="{25A4A152-91DE-437E-B854-BD33923DFBCF}" type="presParOf" srcId="{86BB9835-149E-4523-B74B-AFFA5A67F024}" destId="{8C44C907-A45D-4B26-A41B-D713734283FE}" srcOrd="3" destOrd="0" presId="urn:microsoft.com/office/officeart/2005/8/layout/cycle6"/>
    <dgm:cxn modelId="{9564B37F-D283-4941-A1F8-57158CCA338E}" type="presParOf" srcId="{86BB9835-149E-4523-B74B-AFFA5A67F024}" destId="{119D8DD0-30FC-4948-AA03-595B8EF84BEE}" srcOrd="4" destOrd="0" presId="urn:microsoft.com/office/officeart/2005/8/layout/cycle6"/>
    <dgm:cxn modelId="{FC1FA811-1392-4645-A0D1-ADBE85CC3770}" type="presParOf" srcId="{86BB9835-149E-4523-B74B-AFFA5A67F024}" destId="{B1B79472-BF07-4A15-ABC7-569285B98D53}" srcOrd="5" destOrd="0" presId="urn:microsoft.com/office/officeart/2005/8/layout/cycle6"/>
    <dgm:cxn modelId="{76A738B2-D822-4864-B2E3-A339244DCFA1}" type="presParOf" srcId="{86BB9835-149E-4523-B74B-AFFA5A67F024}" destId="{7EB08306-0BAB-4FB2-B74C-B0FFB8FC4186}" srcOrd="6" destOrd="0" presId="urn:microsoft.com/office/officeart/2005/8/layout/cycle6"/>
    <dgm:cxn modelId="{17BF469B-BA46-4602-BBA2-C1B2C3C72A3E}" type="presParOf" srcId="{86BB9835-149E-4523-B74B-AFFA5A67F024}" destId="{295BFA3E-C477-495B-BBC5-45DA807603D0}" srcOrd="7" destOrd="0" presId="urn:microsoft.com/office/officeart/2005/8/layout/cycle6"/>
    <dgm:cxn modelId="{94AEB648-26D1-43E3-97E6-B272ED93135F}" type="presParOf" srcId="{86BB9835-149E-4523-B74B-AFFA5A67F024}" destId="{7D4BC917-0C1D-4B11-B0B0-832B624366A0}" srcOrd="8" destOrd="0" presId="urn:microsoft.com/office/officeart/2005/8/layout/cycle6"/>
    <dgm:cxn modelId="{AE273338-A4A2-4E22-A9F4-0AFB4CDB01DB}" type="presParOf" srcId="{86BB9835-149E-4523-B74B-AFFA5A67F024}" destId="{CDABF816-A70B-43DB-B8B9-E42EBCC7BADA}" srcOrd="9" destOrd="0" presId="urn:microsoft.com/office/officeart/2005/8/layout/cycle6"/>
    <dgm:cxn modelId="{021648C7-73B7-41CD-9A4A-CB0767F025BA}" type="presParOf" srcId="{86BB9835-149E-4523-B74B-AFFA5A67F024}" destId="{92AC0D4C-25B3-4158-A397-70789DBCAC0B}" srcOrd="10" destOrd="0" presId="urn:microsoft.com/office/officeart/2005/8/layout/cycle6"/>
    <dgm:cxn modelId="{842729F2-709C-4476-B5CE-24BB097ED105}" type="presParOf" srcId="{86BB9835-149E-4523-B74B-AFFA5A67F024}" destId="{CE8D7B9E-67EC-469A-9A7B-584D20010BB0}" srcOrd="11" destOrd="0" presId="urn:microsoft.com/office/officeart/2005/8/layout/cycle6"/>
    <dgm:cxn modelId="{E95A028E-6051-4441-B8CA-5B21971272CB}" type="presParOf" srcId="{86BB9835-149E-4523-B74B-AFFA5A67F024}" destId="{E65392C5-1C70-40C7-B56A-A95DF22D7070}" srcOrd="12" destOrd="0" presId="urn:microsoft.com/office/officeart/2005/8/layout/cycle6"/>
    <dgm:cxn modelId="{8A9E7898-904B-4A79-950E-7857AC512A96}" type="presParOf" srcId="{86BB9835-149E-4523-B74B-AFFA5A67F024}" destId="{42335743-C706-4CE5-B24C-612EE1FF3472}" srcOrd="13" destOrd="0" presId="urn:microsoft.com/office/officeart/2005/8/layout/cycle6"/>
    <dgm:cxn modelId="{3AC2B24E-E044-4DB7-892D-FE4151943DE5}" type="presParOf" srcId="{86BB9835-149E-4523-B74B-AFFA5A67F024}" destId="{0A7E2FC8-4DD2-4D94-9A5E-C134FDB936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CC949-2AA1-4F95-8AD2-0750C9A8B74B}" type="doc">
      <dgm:prSet loTypeId="urn:microsoft.com/office/officeart/2005/8/layout/pyramid2" loCatId="pyramid" qsTypeId="urn:microsoft.com/office/officeart/2005/8/quickstyle/3d7" qsCatId="3D" csTypeId="urn:microsoft.com/office/officeart/2005/8/colors/accent2_4" csCatId="accent2" phldr="1"/>
      <dgm:spPr/>
    </dgm:pt>
    <dgm:pt modelId="{96227B43-EE9C-4AFD-879E-086A104E542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индивидуальные</a:t>
          </a:r>
          <a:endParaRPr lang="ru-RU" dirty="0">
            <a:solidFill>
              <a:schemeClr val="tx1"/>
            </a:solidFill>
          </a:endParaRPr>
        </a:p>
      </dgm:t>
    </dgm:pt>
    <dgm:pt modelId="{96F8DC77-3343-44DF-878B-483DB3900726}" type="parTrans" cxnId="{82A2E0DE-D14A-488B-AE1D-9E68A4E5A46B}">
      <dgm:prSet/>
      <dgm:spPr/>
      <dgm:t>
        <a:bodyPr/>
        <a:lstStyle/>
        <a:p>
          <a:endParaRPr lang="ru-RU"/>
        </a:p>
      </dgm:t>
    </dgm:pt>
    <dgm:pt modelId="{4FF06870-3FDA-4298-A740-4C3734CAF7AC}" type="sibTrans" cxnId="{82A2E0DE-D14A-488B-AE1D-9E68A4E5A46B}">
      <dgm:prSet/>
      <dgm:spPr/>
      <dgm:t>
        <a:bodyPr/>
        <a:lstStyle/>
        <a:p>
          <a:endParaRPr lang="ru-RU"/>
        </a:p>
      </dgm:t>
    </dgm:pt>
    <dgm:pt modelId="{A9A5E0F3-0D9D-4395-973E-16A8658250E0}">
      <dgm:prSet phldrT="[Текст]"/>
      <dgm:spPr/>
      <dgm:t>
        <a:bodyPr/>
        <a:lstStyle/>
        <a:p>
          <a:r>
            <a:rPr lang="ru-RU" dirty="0" smtClean="0"/>
            <a:t>подгрупповые</a:t>
          </a:r>
          <a:endParaRPr lang="ru-RU" dirty="0"/>
        </a:p>
      </dgm:t>
    </dgm:pt>
    <dgm:pt modelId="{632853F8-8AB1-4024-8CAF-D257CF6C9E82}" type="parTrans" cxnId="{C0995DCC-6426-446B-8D44-FE82897F13B1}">
      <dgm:prSet/>
      <dgm:spPr/>
      <dgm:t>
        <a:bodyPr/>
        <a:lstStyle/>
        <a:p>
          <a:endParaRPr lang="ru-RU"/>
        </a:p>
      </dgm:t>
    </dgm:pt>
    <dgm:pt modelId="{92442942-787A-4FB5-B2BC-082CB8F93493}" type="sibTrans" cxnId="{C0995DCC-6426-446B-8D44-FE82897F13B1}">
      <dgm:prSet/>
      <dgm:spPr/>
      <dgm:t>
        <a:bodyPr/>
        <a:lstStyle/>
        <a:p>
          <a:endParaRPr lang="ru-RU"/>
        </a:p>
      </dgm:t>
    </dgm:pt>
    <dgm:pt modelId="{60BD1E1C-64F0-49D5-967E-635BCBB573A7}">
      <dgm:prSet phldrT="[Текст]"/>
      <dgm:spPr/>
      <dgm:t>
        <a:bodyPr/>
        <a:lstStyle/>
        <a:p>
          <a:r>
            <a:rPr lang="ru-RU" dirty="0" smtClean="0"/>
            <a:t>общие</a:t>
          </a:r>
          <a:endParaRPr lang="ru-RU" dirty="0"/>
        </a:p>
      </dgm:t>
    </dgm:pt>
    <dgm:pt modelId="{484DCB84-3EC1-4E21-A957-C9FDDD3ED8BC}" type="parTrans" cxnId="{CC7BA4DF-1CA0-444B-BF8C-649555E5DAC8}">
      <dgm:prSet/>
      <dgm:spPr/>
      <dgm:t>
        <a:bodyPr/>
        <a:lstStyle/>
        <a:p>
          <a:endParaRPr lang="ru-RU"/>
        </a:p>
      </dgm:t>
    </dgm:pt>
    <dgm:pt modelId="{6E4D6AEC-1F39-4A37-930E-2BDD26245F92}" type="sibTrans" cxnId="{CC7BA4DF-1CA0-444B-BF8C-649555E5DAC8}">
      <dgm:prSet/>
      <dgm:spPr/>
      <dgm:t>
        <a:bodyPr/>
        <a:lstStyle/>
        <a:p>
          <a:endParaRPr lang="ru-RU"/>
        </a:p>
      </dgm:t>
    </dgm:pt>
    <dgm:pt modelId="{791CCF07-E4FC-430E-8EC5-876190B91251}" type="pres">
      <dgm:prSet presAssocID="{55BCC949-2AA1-4F95-8AD2-0750C9A8B74B}" presName="compositeShape" presStyleCnt="0">
        <dgm:presLayoutVars>
          <dgm:dir/>
          <dgm:resizeHandles/>
        </dgm:presLayoutVars>
      </dgm:prSet>
      <dgm:spPr/>
    </dgm:pt>
    <dgm:pt modelId="{F23A1DC3-DBD2-42CB-8C11-9E9332150056}" type="pres">
      <dgm:prSet presAssocID="{55BCC949-2AA1-4F95-8AD2-0750C9A8B74B}" presName="pyramid" presStyleLbl="node1" presStyleIdx="0" presStyleCnt="1"/>
      <dgm:spPr/>
    </dgm:pt>
    <dgm:pt modelId="{48BDB152-787C-4F17-B255-A3736E3B3791}" type="pres">
      <dgm:prSet presAssocID="{55BCC949-2AA1-4F95-8AD2-0750C9A8B74B}" presName="theList" presStyleCnt="0"/>
      <dgm:spPr/>
    </dgm:pt>
    <dgm:pt modelId="{57163C0C-3C98-4181-93C2-256D5BE859D4}" type="pres">
      <dgm:prSet presAssocID="{96227B43-EE9C-4AFD-879E-086A104E542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61B1C-7DBC-4608-868F-5D86BC22EFD3}" type="pres">
      <dgm:prSet presAssocID="{96227B43-EE9C-4AFD-879E-086A104E542C}" presName="aSpace" presStyleCnt="0"/>
      <dgm:spPr/>
    </dgm:pt>
    <dgm:pt modelId="{45496C5F-D0E6-44C0-8088-67C013757F97}" type="pres">
      <dgm:prSet presAssocID="{A9A5E0F3-0D9D-4395-973E-16A8658250E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5E9E-E235-46DF-9CED-2B1A588C3864}" type="pres">
      <dgm:prSet presAssocID="{A9A5E0F3-0D9D-4395-973E-16A8658250E0}" presName="aSpace" presStyleCnt="0"/>
      <dgm:spPr/>
    </dgm:pt>
    <dgm:pt modelId="{1E91452D-AF9D-4398-A58C-7C8E16D3525E}" type="pres">
      <dgm:prSet presAssocID="{60BD1E1C-64F0-49D5-967E-635BCBB573A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4EBCC-1786-47B7-8925-00CFDF4253ED}" type="pres">
      <dgm:prSet presAssocID="{60BD1E1C-64F0-49D5-967E-635BCBB573A7}" presName="aSpace" presStyleCnt="0"/>
      <dgm:spPr/>
    </dgm:pt>
  </dgm:ptLst>
  <dgm:cxnLst>
    <dgm:cxn modelId="{CC7BA4DF-1CA0-444B-BF8C-649555E5DAC8}" srcId="{55BCC949-2AA1-4F95-8AD2-0750C9A8B74B}" destId="{60BD1E1C-64F0-49D5-967E-635BCBB573A7}" srcOrd="2" destOrd="0" parTransId="{484DCB84-3EC1-4E21-A957-C9FDDD3ED8BC}" sibTransId="{6E4D6AEC-1F39-4A37-930E-2BDD26245F92}"/>
    <dgm:cxn modelId="{3E41A01D-5CB3-427D-9CC4-6BFEC03BA774}" type="presOf" srcId="{55BCC949-2AA1-4F95-8AD2-0750C9A8B74B}" destId="{791CCF07-E4FC-430E-8EC5-876190B91251}" srcOrd="0" destOrd="0" presId="urn:microsoft.com/office/officeart/2005/8/layout/pyramid2"/>
    <dgm:cxn modelId="{45881282-186D-42E1-8A24-EB2F8A9C74C4}" type="presOf" srcId="{A9A5E0F3-0D9D-4395-973E-16A8658250E0}" destId="{45496C5F-D0E6-44C0-8088-67C013757F97}" srcOrd="0" destOrd="0" presId="urn:microsoft.com/office/officeart/2005/8/layout/pyramid2"/>
    <dgm:cxn modelId="{C0995DCC-6426-446B-8D44-FE82897F13B1}" srcId="{55BCC949-2AA1-4F95-8AD2-0750C9A8B74B}" destId="{A9A5E0F3-0D9D-4395-973E-16A8658250E0}" srcOrd="1" destOrd="0" parTransId="{632853F8-8AB1-4024-8CAF-D257CF6C9E82}" sibTransId="{92442942-787A-4FB5-B2BC-082CB8F93493}"/>
    <dgm:cxn modelId="{82A2E0DE-D14A-488B-AE1D-9E68A4E5A46B}" srcId="{55BCC949-2AA1-4F95-8AD2-0750C9A8B74B}" destId="{96227B43-EE9C-4AFD-879E-086A104E542C}" srcOrd="0" destOrd="0" parTransId="{96F8DC77-3343-44DF-878B-483DB3900726}" sibTransId="{4FF06870-3FDA-4298-A740-4C3734CAF7AC}"/>
    <dgm:cxn modelId="{A71A99B5-7A3B-4ED3-9230-B9EEBEF97482}" type="presOf" srcId="{60BD1E1C-64F0-49D5-967E-635BCBB573A7}" destId="{1E91452D-AF9D-4398-A58C-7C8E16D3525E}" srcOrd="0" destOrd="0" presId="urn:microsoft.com/office/officeart/2005/8/layout/pyramid2"/>
    <dgm:cxn modelId="{057BDC5A-E386-4E8A-AE53-9CCF257A812F}" type="presOf" srcId="{96227B43-EE9C-4AFD-879E-086A104E542C}" destId="{57163C0C-3C98-4181-93C2-256D5BE859D4}" srcOrd="0" destOrd="0" presId="urn:microsoft.com/office/officeart/2005/8/layout/pyramid2"/>
    <dgm:cxn modelId="{A1194851-104E-4739-9CF4-4F441F9D071B}" type="presParOf" srcId="{791CCF07-E4FC-430E-8EC5-876190B91251}" destId="{F23A1DC3-DBD2-42CB-8C11-9E9332150056}" srcOrd="0" destOrd="0" presId="urn:microsoft.com/office/officeart/2005/8/layout/pyramid2"/>
    <dgm:cxn modelId="{8F9D2F4B-E2B9-4935-951F-F424A4746C7D}" type="presParOf" srcId="{791CCF07-E4FC-430E-8EC5-876190B91251}" destId="{48BDB152-787C-4F17-B255-A3736E3B3791}" srcOrd="1" destOrd="0" presId="urn:microsoft.com/office/officeart/2005/8/layout/pyramid2"/>
    <dgm:cxn modelId="{DEA40933-10C0-457E-B5C2-8AF004E3B14B}" type="presParOf" srcId="{48BDB152-787C-4F17-B255-A3736E3B3791}" destId="{57163C0C-3C98-4181-93C2-256D5BE859D4}" srcOrd="0" destOrd="0" presId="urn:microsoft.com/office/officeart/2005/8/layout/pyramid2"/>
    <dgm:cxn modelId="{39D89B9A-0DC3-4625-B274-07E16E441E70}" type="presParOf" srcId="{48BDB152-787C-4F17-B255-A3736E3B3791}" destId="{58061B1C-7DBC-4608-868F-5D86BC22EFD3}" srcOrd="1" destOrd="0" presId="urn:microsoft.com/office/officeart/2005/8/layout/pyramid2"/>
    <dgm:cxn modelId="{11D4D82D-1FD2-4659-A040-B574C8E039C2}" type="presParOf" srcId="{48BDB152-787C-4F17-B255-A3736E3B3791}" destId="{45496C5F-D0E6-44C0-8088-67C013757F97}" srcOrd="2" destOrd="0" presId="urn:microsoft.com/office/officeart/2005/8/layout/pyramid2"/>
    <dgm:cxn modelId="{9CF176D6-25B7-478B-AFB6-1F72218C1B9A}" type="presParOf" srcId="{48BDB152-787C-4F17-B255-A3736E3B3791}" destId="{7DED5E9E-E235-46DF-9CED-2B1A588C3864}" srcOrd="3" destOrd="0" presId="urn:microsoft.com/office/officeart/2005/8/layout/pyramid2"/>
    <dgm:cxn modelId="{84B1D021-F8CC-4EF0-A8BE-7C39AA1EFA25}" type="presParOf" srcId="{48BDB152-787C-4F17-B255-A3736E3B3791}" destId="{1E91452D-AF9D-4398-A58C-7C8E16D3525E}" srcOrd="4" destOrd="0" presId="urn:microsoft.com/office/officeart/2005/8/layout/pyramid2"/>
    <dgm:cxn modelId="{70753053-C0B1-4BD9-AA17-EB5C39B2A63D}" type="presParOf" srcId="{48BDB152-787C-4F17-B255-A3736E3B3791}" destId="{30F4EBCC-1786-47B7-8925-00CFDF4253E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9296A-6B8C-4F3A-8D51-3126E0BBC447}" type="doc">
      <dgm:prSet loTypeId="urn:microsoft.com/office/officeart/2005/8/layout/pyramid2" loCatId="pyramid" qsTypeId="urn:microsoft.com/office/officeart/2005/8/quickstyle/3d7" qsCatId="3D" csTypeId="urn:microsoft.com/office/officeart/2005/8/colors/accent2_3" csCatId="accent2" phldr="1"/>
      <dgm:spPr/>
    </dgm:pt>
    <dgm:pt modelId="{4BB05CBC-2D83-4430-A52C-AA9815E8DCBF}">
      <dgm:prSet phldrT="[Текст]"/>
      <dgm:spPr/>
      <dgm:t>
        <a:bodyPr/>
        <a:lstStyle/>
        <a:p>
          <a:r>
            <a:rPr lang="ru-RU" dirty="0" smtClean="0"/>
            <a:t>кратковременные</a:t>
          </a:r>
          <a:endParaRPr lang="ru-RU" dirty="0"/>
        </a:p>
      </dgm:t>
    </dgm:pt>
    <dgm:pt modelId="{1CF15464-8F41-42C4-8C61-C997A43A1DD6}" type="parTrans" cxnId="{AAAF3085-B78E-464E-B01F-B333AAC0ECF4}">
      <dgm:prSet/>
      <dgm:spPr/>
      <dgm:t>
        <a:bodyPr/>
        <a:lstStyle/>
        <a:p>
          <a:endParaRPr lang="ru-RU"/>
        </a:p>
      </dgm:t>
    </dgm:pt>
    <dgm:pt modelId="{D4C67A82-58DF-4A18-9024-C7E4803A0E55}" type="sibTrans" cxnId="{AAAF3085-B78E-464E-B01F-B333AAC0ECF4}">
      <dgm:prSet/>
      <dgm:spPr/>
      <dgm:t>
        <a:bodyPr/>
        <a:lstStyle/>
        <a:p>
          <a:endParaRPr lang="ru-RU"/>
        </a:p>
      </dgm:t>
    </dgm:pt>
    <dgm:pt modelId="{77FEBA42-AC93-4C32-9AF7-E3BFFE77B689}">
      <dgm:prSet phldrT="[Текст]"/>
      <dgm:spPr/>
      <dgm:t>
        <a:bodyPr/>
        <a:lstStyle/>
        <a:p>
          <a:r>
            <a:rPr lang="ru-RU" dirty="0" smtClean="0"/>
            <a:t>длительные</a:t>
          </a:r>
          <a:endParaRPr lang="ru-RU" dirty="0"/>
        </a:p>
      </dgm:t>
    </dgm:pt>
    <dgm:pt modelId="{14057D8C-A85C-446E-90AE-1ECE46F81379}" type="parTrans" cxnId="{02237338-83F5-40F3-92C7-249DAE7CB7E9}">
      <dgm:prSet/>
      <dgm:spPr/>
      <dgm:t>
        <a:bodyPr/>
        <a:lstStyle/>
        <a:p>
          <a:endParaRPr lang="ru-RU"/>
        </a:p>
      </dgm:t>
    </dgm:pt>
    <dgm:pt modelId="{C71E3C13-86D0-4FF9-BEE8-A70F1F803F99}" type="sibTrans" cxnId="{02237338-83F5-40F3-92C7-249DAE7CB7E9}">
      <dgm:prSet/>
      <dgm:spPr/>
      <dgm:t>
        <a:bodyPr/>
        <a:lstStyle/>
        <a:p>
          <a:endParaRPr lang="ru-RU"/>
        </a:p>
      </dgm:t>
    </dgm:pt>
    <dgm:pt modelId="{6FCB129C-C506-489B-9A1C-ADF1B26B4335}">
      <dgm:prSet phldrT="[Текст]"/>
      <dgm:spPr/>
      <dgm:t>
        <a:bodyPr/>
        <a:lstStyle/>
        <a:p>
          <a:r>
            <a:rPr lang="ru-RU" dirty="0" smtClean="0"/>
            <a:t>постоянные</a:t>
          </a:r>
          <a:endParaRPr lang="ru-RU" dirty="0"/>
        </a:p>
      </dgm:t>
    </dgm:pt>
    <dgm:pt modelId="{AAB8E353-301F-4D2B-A487-AC062F2FDDFA}" type="parTrans" cxnId="{83B7E6C8-7965-494C-A0C5-795FAC1E0421}">
      <dgm:prSet/>
      <dgm:spPr/>
      <dgm:t>
        <a:bodyPr/>
        <a:lstStyle/>
        <a:p>
          <a:endParaRPr lang="ru-RU"/>
        </a:p>
      </dgm:t>
    </dgm:pt>
    <dgm:pt modelId="{4D9E6152-3237-4C24-B8FE-6A1C83687B4D}" type="sibTrans" cxnId="{83B7E6C8-7965-494C-A0C5-795FAC1E0421}">
      <dgm:prSet/>
      <dgm:spPr/>
      <dgm:t>
        <a:bodyPr/>
        <a:lstStyle/>
        <a:p>
          <a:endParaRPr lang="ru-RU"/>
        </a:p>
      </dgm:t>
    </dgm:pt>
    <dgm:pt modelId="{65FD1E1A-F26D-4D36-8427-A6B50F53911B}">
      <dgm:prSet/>
      <dgm:spPr/>
      <dgm:t>
        <a:bodyPr/>
        <a:lstStyle/>
        <a:p>
          <a:r>
            <a:rPr lang="ru-RU" dirty="0" smtClean="0"/>
            <a:t>одноразовые</a:t>
          </a:r>
          <a:endParaRPr lang="ru-RU" dirty="0"/>
        </a:p>
      </dgm:t>
    </dgm:pt>
    <dgm:pt modelId="{1BF55140-91DA-4AC7-AD46-74ED4247045F}" type="parTrans" cxnId="{477FDAC1-CC32-4AA2-9868-0A8493DA9D6D}">
      <dgm:prSet/>
      <dgm:spPr/>
      <dgm:t>
        <a:bodyPr/>
        <a:lstStyle/>
        <a:p>
          <a:endParaRPr lang="ru-RU"/>
        </a:p>
      </dgm:t>
    </dgm:pt>
    <dgm:pt modelId="{48195E3A-38A3-407F-8B20-B5843F317261}" type="sibTrans" cxnId="{477FDAC1-CC32-4AA2-9868-0A8493DA9D6D}">
      <dgm:prSet/>
      <dgm:spPr/>
      <dgm:t>
        <a:bodyPr/>
        <a:lstStyle/>
        <a:p>
          <a:endParaRPr lang="ru-RU"/>
        </a:p>
      </dgm:t>
    </dgm:pt>
    <dgm:pt modelId="{13D74604-D979-4404-88CF-15C7FB1E1316}" type="pres">
      <dgm:prSet presAssocID="{DC39296A-6B8C-4F3A-8D51-3126E0BBC447}" presName="compositeShape" presStyleCnt="0">
        <dgm:presLayoutVars>
          <dgm:dir/>
          <dgm:resizeHandles/>
        </dgm:presLayoutVars>
      </dgm:prSet>
      <dgm:spPr/>
    </dgm:pt>
    <dgm:pt modelId="{F5D2C19D-D915-4D36-A811-5F06DBB5A650}" type="pres">
      <dgm:prSet presAssocID="{DC39296A-6B8C-4F3A-8D51-3126E0BBC447}" presName="pyramid" presStyleLbl="node1" presStyleIdx="0" presStyleCnt="1"/>
      <dgm:spPr/>
    </dgm:pt>
    <dgm:pt modelId="{800C5197-0911-42C4-9620-CA40C64A4483}" type="pres">
      <dgm:prSet presAssocID="{DC39296A-6B8C-4F3A-8D51-3126E0BBC447}" presName="theList" presStyleCnt="0"/>
      <dgm:spPr/>
    </dgm:pt>
    <dgm:pt modelId="{80E4AA2D-7D00-445D-AB6A-BB1F34345B86}" type="pres">
      <dgm:prSet presAssocID="{4BB05CBC-2D83-4430-A52C-AA9815E8DCB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1242-8949-46E0-98EC-2FFED2EFCE23}" type="pres">
      <dgm:prSet presAssocID="{4BB05CBC-2D83-4430-A52C-AA9815E8DCBF}" presName="aSpace" presStyleCnt="0"/>
      <dgm:spPr/>
    </dgm:pt>
    <dgm:pt modelId="{CC6FCA8A-36B7-40BE-A915-820BBC7DA9A2}" type="pres">
      <dgm:prSet presAssocID="{77FEBA42-AC93-4C32-9AF7-E3BFFE77B68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00E-1255-4657-BF76-1B8772117191}" type="pres">
      <dgm:prSet presAssocID="{77FEBA42-AC93-4C32-9AF7-E3BFFE77B689}" presName="aSpace" presStyleCnt="0"/>
      <dgm:spPr/>
    </dgm:pt>
    <dgm:pt modelId="{09DB5331-D899-4213-8280-8913B889FAD4}" type="pres">
      <dgm:prSet presAssocID="{6FCB129C-C506-489B-9A1C-ADF1B26B433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991C8-6FD5-4C45-BD0F-8A98B6023886}" type="pres">
      <dgm:prSet presAssocID="{6FCB129C-C506-489B-9A1C-ADF1B26B4335}" presName="aSpace" presStyleCnt="0"/>
      <dgm:spPr/>
    </dgm:pt>
    <dgm:pt modelId="{96BD0782-EF58-46B2-8C8C-757D71568DBD}" type="pres">
      <dgm:prSet presAssocID="{65FD1E1A-F26D-4D36-8427-A6B50F53911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4C026-E18A-4D7D-936B-2F2BB6B548C2}" type="pres">
      <dgm:prSet presAssocID="{65FD1E1A-F26D-4D36-8427-A6B50F53911B}" presName="aSpace" presStyleCnt="0"/>
      <dgm:spPr/>
    </dgm:pt>
  </dgm:ptLst>
  <dgm:cxnLst>
    <dgm:cxn modelId="{C8EA7AE4-5DD9-4B3E-BF65-25C1A840BCA7}" type="presOf" srcId="{4BB05CBC-2D83-4430-A52C-AA9815E8DCBF}" destId="{80E4AA2D-7D00-445D-AB6A-BB1F34345B86}" srcOrd="0" destOrd="0" presId="urn:microsoft.com/office/officeart/2005/8/layout/pyramid2"/>
    <dgm:cxn modelId="{AAAF3085-B78E-464E-B01F-B333AAC0ECF4}" srcId="{DC39296A-6B8C-4F3A-8D51-3126E0BBC447}" destId="{4BB05CBC-2D83-4430-A52C-AA9815E8DCBF}" srcOrd="0" destOrd="0" parTransId="{1CF15464-8F41-42C4-8C61-C997A43A1DD6}" sibTransId="{D4C67A82-58DF-4A18-9024-C7E4803A0E55}"/>
    <dgm:cxn modelId="{83B7E6C8-7965-494C-A0C5-795FAC1E0421}" srcId="{DC39296A-6B8C-4F3A-8D51-3126E0BBC447}" destId="{6FCB129C-C506-489B-9A1C-ADF1B26B4335}" srcOrd="2" destOrd="0" parTransId="{AAB8E353-301F-4D2B-A487-AC062F2FDDFA}" sibTransId="{4D9E6152-3237-4C24-B8FE-6A1C83687B4D}"/>
    <dgm:cxn modelId="{9A18FF02-E36A-4685-84BE-0A6F0B951EE7}" type="presOf" srcId="{77FEBA42-AC93-4C32-9AF7-E3BFFE77B689}" destId="{CC6FCA8A-36B7-40BE-A915-820BBC7DA9A2}" srcOrd="0" destOrd="0" presId="urn:microsoft.com/office/officeart/2005/8/layout/pyramid2"/>
    <dgm:cxn modelId="{45854BCE-C56D-4046-B577-3D8221B64684}" type="presOf" srcId="{65FD1E1A-F26D-4D36-8427-A6B50F53911B}" destId="{96BD0782-EF58-46B2-8C8C-757D71568DBD}" srcOrd="0" destOrd="0" presId="urn:microsoft.com/office/officeart/2005/8/layout/pyramid2"/>
    <dgm:cxn modelId="{02237338-83F5-40F3-92C7-249DAE7CB7E9}" srcId="{DC39296A-6B8C-4F3A-8D51-3126E0BBC447}" destId="{77FEBA42-AC93-4C32-9AF7-E3BFFE77B689}" srcOrd="1" destOrd="0" parTransId="{14057D8C-A85C-446E-90AE-1ECE46F81379}" sibTransId="{C71E3C13-86D0-4FF9-BEE8-A70F1F803F99}"/>
    <dgm:cxn modelId="{E1BD8F22-31D6-4257-9F83-F955483C5ED3}" type="presOf" srcId="{DC39296A-6B8C-4F3A-8D51-3126E0BBC447}" destId="{13D74604-D979-4404-88CF-15C7FB1E1316}" srcOrd="0" destOrd="0" presId="urn:microsoft.com/office/officeart/2005/8/layout/pyramid2"/>
    <dgm:cxn modelId="{BC83E25F-B49D-4F0F-8BD1-5F94DCDE0905}" type="presOf" srcId="{6FCB129C-C506-489B-9A1C-ADF1B26B4335}" destId="{09DB5331-D899-4213-8280-8913B889FAD4}" srcOrd="0" destOrd="0" presId="urn:microsoft.com/office/officeart/2005/8/layout/pyramid2"/>
    <dgm:cxn modelId="{477FDAC1-CC32-4AA2-9868-0A8493DA9D6D}" srcId="{DC39296A-6B8C-4F3A-8D51-3126E0BBC447}" destId="{65FD1E1A-F26D-4D36-8427-A6B50F53911B}" srcOrd="3" destOrd="0" parTransId="{1BF55140-91DA-4AC7-AD46-74ED4247045F}" sibTransId="{48195E3A-38A3-407F-8B20-B5843F317261}"/>
    <dgm:cxn modelId="{2B493E07-7875-418A-8944-7BA23659BB89}" type="presParOf" srcId="{13D74604-D979-4404-88CF-15C7FB1E1316}" destId="{F5D2C19D-D915-4D36-A811-5F06DBB5A650}" srcOrd="0" destOrd="0" presId="urn:microsoft.com/office/officeart/2005/8/layout/pyramid2"/>
    <dgm:cxn modelId="{498E49BE-1AB8-4D0F-84B2-749661458B7D}" type="presParOf" srcId="{13D74604-D979-4404-88CF-15C7FB1E1316}" destId="{800C5197-0911-42C4-9620-CA40C64A4483}" srcOrd="1" destOrd="0" presId="urn:microsoft.com/office/officeart/2005/8/layout/pyramid2"/>
    <dgm:cxn modelId="{BF73845B-DF23-4CF5-B124-C22382AEE40E}" type="presParOf" srcId="{800C5197-0911-42C4-9620-CA40C64A4483}" destId="{80E4AA2D-7D00-445D-AB6A-BB1F34345B86}" srcOrd="0" destOrd="0" presId="urn:microsoft.com/office/officeart/2005/8/layout/pyramid2"/>
    <dgm:cxn modelId="{E9C0B87B-0E53-41CB-978C-D4F83CBFA341}" type="presParOf" srcId="{800C5197-0911-42C4-9620-CA40C64A4483}" destId="{DEE01242-8949-46E0-98EC-2FFED2EFCE23}" srcOrd="1" destOrd="0" presId="urn:microsoft.com/office/officeart/2005/8/layout/pyramid2"/>
    <dgm:cxn modelId="{C42430C5-AE18-4061-8493-0CAE5D5FC570}" type="presParOf" srcId="{800C5197-0911-42C4-9620-CA40C64A4483}" destId="{CC6FCA8A-36B7-40BE-A915-820BBC7DA9A2}" srcOrd="2" destOrd="0" presId="urn:microsoft.com/office/officeart/2005/8/layout/pyramid2"/>
    <dgm:cxn modelId="{BFD0BBC1-B8CF-4423-A23E-6B86B7934595}" type="presParOf" srcId="{800C5197-0911-42C4-9620-CA40C64A4483}" destId="{5FF0200E-1255-4657-BF76-1B8772117191}" srcOrd="3" destOrd="0" presId="urn:microsoft.com/office/officeart/2005/8/layout/pyramid2"/>
    <dgm:cxn modelId="{3B9AE91C-1EA9-4CBD-89F0-DC08994BD797}" type="presParOf" srcId="{800C5197-0911-42C4-9620-CA40C64A4483}" destId="{09DB5331-D899-4213-8280-8913B889FAD4}" srcOrd="4" destOrd="0" presId="urn:microsoft.com/office/officeart/2005/8/layout/pyramid2"/>
    <dgm:cxn modelId="{3C56D43A-C112-4D9E-8C85-D76ABDEB2DC6}" type="presParOf" srcId="{800C5197-0911-42C4-9620-CA40C64A4483}" destId="{AC6991C8-6FD5-4C45-BD0F-8A98B6023886}" srcOrd="5" destOrd="0" presId="urn:microsoft.com/office/officeart/2005/8/layout/pyramid2"/>
    <dgm:cxn modelId="{4A0E225B-187D-48EC-9D77-DE2913CD5394}" type="presParOf" srcId="{800C5197-0911-42C4-9620-CA40C64A4483}" destId="{96BD0782-EF58-46B2-8C8C-757D71568DBD}" srcOrd="6" destOrd="0" presId="urn:microsoft.com/office/officeart/2005/8/layout/pyramid2"/>
    <dgm:cxn modelId="{A0D2FB1D-B693-4F9E-B969-6093905E0B18}" type="presParOf" srcId="{800C5197-0911-42C4-9620-CA40C64A4483}" destId="{1A94C026-E18A-4D7D-936B-2F2BB6B548C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D5D89-305A-4173-9DB6-9E6B79E43304}">
      <dsp:nvSpPr>
        <dsp:cNvPr id="0" name=""/>
        <dsp:cNvSpPr/>
      </dsp:nvSpPr>
      <dsp:spPr>
        <a:xfrm>
          <a:off x="3596495" y="1685325"/>
          <a:ext cx="1018785" cy="10187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труд</a:t>
          </a:r>
          <a:endParaRPr lang="ru-RU" sz="2700" kern="1200" dirty="0"/>
        </a:p>
      </dsp:txBody>
      <dsp:txXfrm>
        <a:off x="3745693" y="1834523"/>
        <a:ext cx="720389" cy="720389"/>
      </dsp:txXfrm>
    </dsp:sp>
    <dsp:sp modelId="{1353B40C-DC90-4EFB-9659-85508100F8A7}">
      <dsp:nvSpPr>
        <dsp:cNvPr id="0" name=""/>
        <dsp:cNvSpPr/>
      </dsp:nvSpPr>
      <dsp:spPr>
        <a:xfrm rot="16200000">
          <a:off x="3997413" y="1313602"/>
          <a:ext cx="216949" cy="3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29956" y="1415422"/>
        <a:ext cx="151864" cy="207833"/>
      </dsp:txXfrm>
    </dsp:sp>
    <dsp:sp modelId="{BFBCAC61-BDB4-429E-A203-3A748C12A525}">
      <dsp:nvSpPr>
        <dsp:cNvPr id="0" name=""/>
        <dsp:cNvSpPr/>
      </dsp:nvSpPr>
      <dsp:spPr>
        <a:xfrm>
          <a:off x="2347668" y="2503"/>
          <a:ext cx="3516441" cy="12734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Художественно- эстетическое</a:t>
          </a:r>
          <a:endParaRPr lang="ru-RU" sz="2200" kern="1200" dirty="0"/>
        </a:p>
      </dsp:txBody>
      <dsp:txXfrm>
        <a:off x="2862639" y="189000"/>
        <a:ext cx="2486499" cy="900488"/>
      </dsp:txXfrm>
    </dsp:sp>
    <dsp:sp modelId="{4925E64D-9638-4D96-B824-ED553D664103}">
      <dsp:nvSpPr>
        <dsp:cNvPr id="0" name=""/>
        <dsp:cNvSpPr/>
      </dsp:nvSpPr>
      <dsp:spPr>
        <a:xfrm rot="47435">
          <a:off x="4775309" y="2033423"/>
          <a:ext cx="385720" cy="3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5865114"/>
                <a:satOff val="-13363"/>
                <a:lumOff val="5360"/>
                <a:alphaOff val="0"/>
                <a:tint val="86000"/>
                <a:satMod val="115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5865114"/>
              <a:satOff val="-13363"/>
              <a:lumOff val="536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775314" y="2101983"/>
        <a:ext cx="281804" cy="207833"/>
      </dsp:txXfrm>
    </dsp:sp>
    <dsp:sp modelId="{C1763DF3-AAB2-42F8-8B0F-E4015F9D23E9}">
      <dsp:nvSpPr>
        <dsp:cNvPr id="0" name=""/>
        <dsp:cNvSpPr/>
      </dsp:nvSpPr>
      <dsp:spPr>
        <a:xfrm>
          <a:off x="5342080" y="1653901"/>
          <a:ext cx="2887519" cy="1155596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5865114"/>
                <a:satOff val="-13363"/>
                <a:lumOff val="5360"/>
                <a:alphaOff val="0"/>
                <a:tint val="86000"/>
                <a:satMod val="115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5865114"/>
              <a:satOff val="-13363"/>
              <a:lumOff val="536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Социально- личностное</a:t>
          </a:r>
          <a:endParaRPr lang="ru-RU" sz="2200" kern="1200" dirty="0"/>
        </a:p>
      </dsp:txBody>
      <dsp:txXfrm>
        <a:off x="5764947" y="1823134"/>
        <a:ext cx="2041785" cy="817130"/>
      </dsp:txXfrm>
    </dsp:sp>
    <dsp:sp modelId="{7A9B4770-DE45-4D0E-8B76-5C0683A92637}">
      <dsp:nvSpPr>
        <dsp:cNvPr id="0" name=""/>
        <dsp:cNvSpPr/>
      </dsp:nvSpPr>
      <dsp:spPr>
        <a:xfrm rot="5381478">
          <a:off x="4004152" y="2724031"/>
          <a:ext cx="211042" cy="3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1730227"/>
                <a:satOff val="-26725"/>
                <a:lumOff val="10720"/>
                <a:alphaOff val="0"/>
                <a:tint val="86000"/>
                <a:satMod val="115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1730227"/>
              <a:satOff val="-26725"/>
              <a:lumOff val="1072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35638" y="2761652"/>
        <a:ext cx="147729" cy="207833"/>
      </dsp:txXfrm>
    </dsp:sp>
    <dsp:sp modelId="{C432FEE0-29E0-449D-B892-53DF2D7F8177}">
      <dsp:nvSpPr>
        <dsp:cNvPr id="0" name=""/>
        <dsp:cNvSpPr/>
      </dsp:nvSpPr>
      <dsp:spPr>
        <a:xfrm>
          <a:off x="2364272" y="3102291"/>
          <a:ext cx="3499873" cy="1273482"/>
        </a:xfrm>
        <a:prstGeom prst="ellipse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1730227"/>
                <a:satOff val="-26725"/>
                <a:lumOff val="10720"/>
                <a:alphaOff val="0"/>
                <a:tint val="86000"/>
                <a:satMod val="115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1730227"/>
              <a:satOff val="-26725"/>
              <a:lumOff val="1072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Физкультурно- оздоровительное</a:t>
          </a:r>
          <a:endParaRPr lang="ru-RU" sz="2200" kern="1200" dirty="0"/>
        </a:p>
      </dsp:txBody>
      <dsp:txXfrm>
        <a:off x="2876817" y="3288788"/>
        <a:ext cx="2474783" cy="900488"/>
      </dsp:txXfrm>
    </dsp:sp>
    <dsp:sp modelId="{E6720467-5DD3-42C8-97B3-BE5CF03D407B}">
      <dsp:nvSpPr>
        <dsp:cNvPr id="0" name=""/>
        <dsp:cNvSpPr/>
      </dsp:nvSpPr>
      <dsp:spPr>
        <a:xfrm rot="10774485">
          <a:off x="3124329" y="2027571"/>
          <a:ext cx="333680" cy="3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7595341"/>
                <a:satOff val="-40088"/>
                <a:lumOff val="16080"/>
                <a:alphaOff val="0"/>
                <a:tint val="86000"/>
                <a:satMod val="11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7595341"/>
              <a:satOff val="-40088"/>
              <a:lumOff val="1608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24432" y="2096477"/>
        <a:ext cx="233576" cy="207833"/>
      </dsp:txXfrm>
    </dsp:sp>
    <dsp:sp modelId="{560B60EE-B35C-4F66-8E9C-57A266D528C3}">
      <dsp:nvSpPr>
        <dsp:cNvPr id="0" name=""/>
        <dsp:cNvSpPr/>
      </dsp:nvSpPr>
      <dsp:spPr>
        <a:xfrm>
          <a:off x="115264" y="1577012"/>
          <a:ext cx="2851874" cy="1273482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7595341"/>
                <a:satOff val="-40088"/>
                <a:lumOff val="16080"/>
                <a:alphaOff val="0"/>
                <a:tint val="86000"/>
                <a:satMod val="11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7595341"/>
              <a:satOff val="-40088"/>
              <a:lumOff val="1608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Познавательно-речевое</a:t>
          </a:r>
          <a:endParaRPr lang="ru-RU" sz="2200" kern="1200" dirty="0"/>
        </a:p>
      </dsp:txBody>
      <dsp:txXfrm>
        <a:off x="532911" y="1763509"/>
        <a:ext cx="2016580" cy="900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A9E18-6EC2-4755-9910-49BD833D06F5}">
      <dsp:nvSpPr>
        <dsp:cNvPr id="0" name=""/>
        <dsp:cNvSpPr/>
      </dsp:nvSpPr>
      <dsp:spPr>
        <a:xfrm>
          <a:off x="2770135" y="16111"/>
          <a:ext cx="2444630" cy="11192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Положительное отношение к труду взрослых</a:t>
          </a:r>
          <a:endParaRPr lang="ru-RU" sz="1700" kern="1200" dirty="0"/>
        </a:p>
      </dsp:txBody>
      <dsp:txXfrm>
        <a:off x="2824771" y="70747"/>
        <a:ext cx="2335358" cy="1009957"/>
      </dsp:txXfrm>
    </dsp:sp>
    <dsp:sp modelId="{1B676CF6-8DC7-4235-B215-5A6E94FBE447}">
      <dsp:nvSpPr>
        <dsp:cNvPr id="0" name=""/>
        <dsp:cNvSpPr/>
      </dsp:nvSpPr>
      <dsp:spPr>
        <a:xfrm>
          <a:off x="1680526" y="568191"/>
          <a:ext cx="4727597" cy="4727597"/>
        </a:xfrm>
        <a:custGeom>
          <a:avLst/>
          <a:gdLst/>
          <a:ahLst/>
          <a:cxnLst/>
          <a:rect l="0" t="0" r="0" b="0"/>
          <a:pathLst>
            <a:path>
              <a:moveTo>
                <a:pt x="3539455" y="313097"/>
              </a:moveTo>
              <a:arcTo wR="2363798" hR="2363798" stAng="17989526" swAng="8586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4C907-A45D-4B26-A41B-D713734283FE}">
      <dsp:nvSpPr>
        <dsp:cNvPr id="0" name=""/>
        <dsp:cNvSpPr/>
      </dsp:nvSpPr>
      <dsp:spPr>
        <a:xfrm>
          <a:off x="5074918" y="1239710"/>
          <a:ext cx="2456717" cy="1944669"/>
        </a:xfrm>
        <a:prstGeom prst="roundRect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4398835"/>
              <a:satOff val="-10022"/>
              <a:lumOff val="402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трудовых навыков и их совершенствование</a:t>
          </a:r>
          <a:endParaRPr lang="ru-RU" sz="1700" kern="1200" dirty="0"/>
        </a:p>
      </dsp:txBody>
      <dsp:txXfrm>
        <a:off x="5169849" y="1334641"/>
        <a:ext cx="2266855" cy="1754807"/>
      </dsp:txXfrm>
    </dsp:sp>
    <dsp:sp modelId="{B1B79472-BF07-4A15-ABC7-569285B98D53}">
      <dsp:nvSpPr>
        <dsp:cNvPr id="0" name=""/>
        <dsp:cNvSpPr/>
      </dsp:nvSpPr>
      <dsp:spPr>
        <a:xfrm>
          <a:off x="1726087" y="1290220"/>
          <a:ext cx="4727597" cy="4727597"/>
        </a:xfrm>
        <a:custGeom>
          <a:avLst/>
          <a:gdLst/>
          <a:ahLst/>
          <a:cxnLst/>
          <a:rect l="0" t="0" r="0" b="0"/>
          <a:pathLst>
            <a:path>
              <a:moveTo>
                <a:pt x="4682142" y="1902468"/>
              </a:moveTo>
              <a:arcTo wR="2363798" hR="2363798" stAng="20924739" swAng="1214500"/>
            </a:path>
          </a:pathLst>
        </a:custGeom>
        <a:noFill/>
        <a:ln w="9525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08306-0BAB-4FB2-B74C-B0FFB8FC4186}">
      <dsp:nvSpPr>
        <dsp:cNvPr id="0" name=""/>
        <dsp:cNvSpPr/>
      </dsp:nvSpPr>
      <dsp:spPr>
        <a:xfrm>
          <a:off x="4680767" y="4031649"/>
          <a:ext cx="2733515" cy="1183205"/>
        </a:xfrm>
        <a:prstGeom prst="round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8797670"/>
              <a:satOff val="-20044"/>
              <a:lumOff val="804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Воспитание личностных качеств</a:t>
          </a:r>
          <a:endParaRPr lang="ru-RU" sz="1700" kern="1200" dirty="0"/>
        </a:p>
      </dsp:txBody>
      <dsp:txXfrm>
        <a:off x="4738526" y="4089408"/>
        <a:ext cx="2617997" cy="1067687"/>
      </dsp:txXfrm>
    </dsp:sp>
    <dsp:sp modelId="{7D4BC917-0C1D-4B11-B0B0-832B624366A0}">
      <dsp:nvSpPr>
        <dsp:cNvPr id="0" name=""/>
        <dsp:cNvSpPr/>
      </dsp:nvSpPr>
      <dsp:spPr>
        <a:xfrm>
          <a:off x="1699956" y="856415"/>
          <a:ext cx="4727597" cy="4727597"/>
        </a:xfrm>
        <a:custGeom>
          <a:avLst/>
          <a:gdLst/>
          <a:ahLst/>
          <a:cxnLst/>
          <a:rect l="0" t="0" r="0" b="0"/>
          <a:pathLst>
            <a:path>
              <a:moveTo>
                <a:pt x="3610763" y="4371937"/>
              </a:moveTo>
              <a:arcTo wR="2363798" hR="2363798" stAng="3489694" swAng="3820597"/>
            </a:path>
          </a:pathLst>
        </a:custGeom>
        <a:noFill/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BF816-A70B-43DB-B8B9-E42EBCC7BADA}">
      <dsp:nvSpPr>
        <dsp:cNvPr id="0" name=""/>
        <dsp:cNvSpPr/>
      </dsp:nvSpPr>
      <dsp:spPr>
        <a:xfrm>
          <a:off x="720321" y="4031655"/>
          <a:ext cx="2706920" cy="1183205"/>
        </a:xfrm>
        <a:prstGeom prst="roundRect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3196505"/>
              <a:satOff val="-30066"/>
              <a:lumOff val="1206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Воспитание навыков организации работы</a:t>
          </a:r>
          <a:endParaRPr lang="ru-RU" sz="1700" kern="1200" dirty="0"/>
        </a:p>
      </dsp:txBody>
      <dsp:txXfrm>
        <a:off x="778080" y="4089414"/>
        <a:ext cx="2591402" cy="1067687"/>
      </dsp:txXfrm>
    </dsp:sp>
    <dsp:sp modelId="{CE8D7B9E-67EC-469A-9A7B-584D20010BB0}">
      <dsp:nvSpPr>
        <dsp:cNvPr id="0" name=""/>
        <dsp:cNvSpPr/>
      </dsp:nvSpPr>
      <dsp:spPr>
        <a:xfrm>
          <a:off x="1351591" y="438813"/>
          <a:ext cx="4727597" cy="4727597"/>
        </a:xfrm>
        <a:custGeom>
          <a:avLst/>
          <a:gdLst/>
          <a:ahLst/>
          <a:cxnLst/>
          <a:rect l="0" t="0" r="0" b="0"/>
          <a:pathLst>
            <a:path>
              <a:moveTo>
                <a:pt x="340702" y="3586347"/>
              </a:moveTo>
              <a:arcTo wR="2363798" hR="2363798" stAng="8931336" swAng="1087324"/>
            </a:path>
          </a:pathLst>
        </a:custGeom>
        <a:noFill/>
        <a:ln w="9525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392C5-1C70-40C7-B56A-A95DF22D7070}">
      <dsp:nvSpPr>
        <dsp:cNvPr id="0" name=""/>
        <dsp:cNvSpPr/>
      </dsp:nvSpPr>
      <dsp:spPr>
        <a:xfrm>
          <a:off x="356904" y="1233477"/>
          <a:ext cx="2218201" cy="2094369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7595341"/>
              <a:satOff val="-40088"/>
              <a:lumOff val="1608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положительных взаимоотношений в процессе труду</a:t>
          </a:r>
          <a:endParaRPr lang="ru-RU" sz="1700" kern="1200" dirty="0"/>
        </a:p>
      </dsp:txBody>
      <dsp:txXfrm>
        <a:off x="459143" y="1335716"/>
        <a:ext cx="2013723" cy="1889891"/>
      </dsp:txXfrm>
    </dsp:sp>
    <dsp:sp modelId="{0A7E2FC8-4DD2-4D94-9A5E-C134FDB93662}">
      <dsp:nvSpPr>
        <dsp:cNvPr id="0" name=""/>
        <dsp:cNvSpPr/>
      </dsp:nvSpPr>
      <dsp:spPr>
        <a:xfrm>
          <a:off x="816425" y="918129"/>
          <a:ext cx="4727597" cy="4727597"/>
        </a:xfrm>
        <a:custGeom>
          <a:avLst/>
          <a:gdLst/>
          <a:ahLst/>
          <a:cxnLst/>
          <a:rect l="0" t="0" r="0" b="0"/>
          <a:pathLst>
            <a:path>
              <a:moveTo>
                <a:pt x="1191327" y="311274"/>
              </a:moveTo>
              <a:arcTo wR="2363798" hR="2363798" stAng="14415811" swAng="1172844"/>
            </a:path>
          </a:pathLst>
        </a:custGeom>
        <a:noFill/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A1DC3-DBD2-42CB-8C11-9E9332150056}">
      <dsp:nvSpPr>
        <dsp:cNvPr id="0" name=""/>
        <dsp:cNvSpPr/>
      </dsp:nvSpPr>
      <dsp:spPr>
        <a:xfrm>
          <a:off x="0" y="0"/>
          <a:ext cx="3513206" cy="4300538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163C0C-3C98-4181-93C2-256D5BE859D4}">
      <dsp:nvSpPr>
        <dsp:cNvPr id="0" name=""/>
        <dsp:cNvSpPr/>
      </dsp:nvSpPr>
      <dsp:spPr>
        <a:xfrm>
          <a:off x="1756603" y="432363"/>
          <a:ext cx="2283584" cy="10180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индивидуальные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806298" y="482058"/>
        <a:ext cx="2184194" cy="918627"/>
      </dsp:txXfrm>
    </dsp:sp>
    <dsp:sp modelId="{45496C5F-D0E6-44C0-8088-67C013757F97}">
      <dsp:nvSpPr>
        <dsp:cNvPr id="0" name=""/>
        <dsp:cNvSpPr/>
      </dsp:nvSpPr>
      <dsp:spPr>
        <a:xfrm>
          <a:off x="1756603" y="1577633"/>
          <a:ext cx="2283584" cy="10180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8053"/>
              <a:satOff val="17697"/>
              <a:lumOff val="26826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подгрупповые</a:t>
          </a:r>
          <a:endParaRPr lang="ru-RU" sz="2200" kern="1200" dirty="0"/>
        </a:p>
      </dsp:txBody>
      <dsp:txXfrm>
        <a:off x="1806298" y="1627328"/>
        <a:ext cx="2184194" cy="918627"/>
      </dsp:txXfrm>
    </dsp:sp>
    <dsp:sp modelId="{1E91452D-AF9D-4398-A58C-7C8E16D3525E}">
      <dsp:nvSpPr>
        <dsp:cNvPr id="0" name=""/>
        <dsp:cNvSpPr/>
      </dsp:nvSpPr>
      <dsp:spPr>
        <a:xfrm>
          <a:off x="1756603" y="2722904"/>
          <a:ext cx="2283584" cy="10180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8053"/>
              <a:satOff val="17697"/>
              <a:lumOff val="26826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общие</a:t>
          </a:r>
          <a:endParaRPr lang="ru-RU" sz="2200" kern="1200" dirty="0"/>
        </a:p>
      </dsp:txBody>
      <dsp:txXfrm>
        <a:off x="1806298" y="2772599"/>
        <a:ext cx="2184194" cy="91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C19D-D915-4D36-A811-5F06DBB5A650}">
      <dsp:nvSpPr>
        <dsp:cNvPr id="0" name=""/>
        <dsp:cNvSpPr/>
      </dsp:nvSpPr>
      <dsp:spPr>
        <a:xfrm>
          <a:off x="0" y="0"/>
          <a:ext cx="3514586" cy="4300538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E4AA2D-7D00-445D-AB6A-BB1F34345B86}">
      <dsp:nvSpPr>
        <dsp:cNvPr id="0" name=""/>
        <dsp:cNvSpPr/>
      </dsp:nvSpPr>
      <dsp:spPr>
        <a:xfrm>
          <a:off x="1757293" y="430473"/>
          <a:ext cx="2284481" cy="764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кратковременные</a:t>
          </a:r>
          <a:endParaRPr lang="ru-RU" sz="2100" kern="1200" dirty="0"/>
        </a:p>
      </dsp:txBody>
      <dsp:txXfrm>
        <a:off x="1794606" y="467786"/>
        <a:ext cx="2209855" cy="689727"/>
      </dsp:txXfrm>
    </dsp:sp>
    <dsp:sp modelId="{CC6FCA8A-36B7-40BE-A915-820BBC7DA9A2}">
      <dsp:nvSpPr>
        <dsp:cNvPr id="0" name=""/>
        <dsp:cNvSpPr/>
      </dsp:nvSpPr>
      <dsp:spPr>
        <a:xfrm>
          <a:off x="1757293" y="1290371"/>
          <a:ext cx="2284481" cy="764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21326"/>
              <a:satOff val="4966"/>
              <a:lumOff val="7942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длительные</a:t>
          </a:r>
          <a:endParaRPr lang="ru-RU" sz="2100" kern="1200" dirty="0"/>
        </a:p>
      </dsp:txBody>
      <dsp:txXfrm>
        <a:off x="1794606" y="1327684"/>
        <a:ext cx="2209855" cy="689727"/>
      </dsp:txXfrm>
    </dsp:sp>
    <dsp:sp modelId="{09DB5331-D899-4213-8280-8913B889FAD4}">
      <dsp:nvSpPr>
        <dsp:cNvPr id="0" name=""/>
        <dsp:cNvSpPr/>
      </dsp:nvSpPr>
      <dsp:spPr>
        <a:xfrm>
          <a:off x="1757293" y="2150269"/>
          <a:ext cx="2284481" cy="764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42652"/>
              <a:satOff val="9932"/>
              <a:lumOff val="15883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постоянные</a:t>
          </a:r>
          <a:endParaRPr lang="ru-RU" sz="2100" kern="1200" dirty="0"/>
        </a:p>
      </dsp:txBody>
      <dsp:txXfrm>
        <a:off x="1794606" y="2187582"/>
        <a:ext cx="2209855" cy="689727"/>
      </dsp:txXfrm>
    </dsp:sp>
    <dsp:sp modelId="{96BD0782-EF58-46B2-8C8C-757D71568DBD}">
      <dsp:nvSpPr>
        <dsp:cNvPr id="0" name=""/>
        <dsp:cNvSpPr/>
      </dsp:nvSpPr>
      <dsp:spPr>
        <a:xfrm>
          <a:off x="1757293" y="3010166"/>
          <a:ext cx="2284481" cy="764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63978"/>
              <a:satOff val="14898"/>
              <a:lumOff val="23825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одноразовые</a:t>
          </a:r>
          <a:endParaRPr lang="ru-RU" sz="2100" kern="1200" dirty="0"/>
        </a:p>
      </dsp:txBody>
      <dsp:txXfrm>
        <a:off x="1794606" y="3047479"/>
        <a:ext cx="2209855" cy="68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3552E8-40DD-4419-BA5C-4E422D2FBF2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81BD9-357D-4B2F-B66B-84D23AB4DD0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33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Семинар- практикум</a:t>
            </a:r>
            <a:br>
              <a:rPr lang="ru-RU" dirty="0" smtClean="0"/>
            </a:br>
            <a:r>
              <a:rPr lang="ru-RU" dirty="0" smtClean="0"/>
              <a:t>Программа </a:t>
            </a:r>
            <a:br>
              <a:rPr lang="ru-RU" dirty="0" smtClean="0"/>
            </a:br>
            <a:r>
              <a:rPr lang="ru-RU" dirty="0" smtClean="0"/>
              <a:t>«Детский сад 2100»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149080"/>
            <a:ext cx="7854696" cy="1656184"/>
          </a:xfrm>
        </p:spPr>
        <p:txBody>
          <a:bodyPr/>
          <a:lstStyle/>
          <a:p>
            <a:pPr algn="ctr"/>
            <a:r>
              <a:rPr lang="ru-RU" dirty="0" smtClean="0"/>
              <a:t>«Труд, как средство социализации, формирования личности ребенка, приобщения к человеческой культуре»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7"/>
            <a:ext cx="7056784" cy="5271864"/>
          </a:xfrm>
        </p:spPr>
      </p:pic>
    </p:spTree>
    <p:extLst>
      <p:ext uri="{BB962C8B-B14F-4D97-AF65-F5344CB8AC3E}">
        <p14:creationId xmlns:p14="http://schemas.microsoft.com/office/powerpoint/2010/main" val="8596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229600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72" b="76563" l="26135" r="73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2" y="0"/>
            <a:ext cx="15553728" cy="8208912"/>
          </a:xfrm>
        </p:spPr>
      </p:pic>
    </p:spTree>
    <p:extLst>
      <p:ext uri="{BB962C8B-B14F-4D97-AF65-F5344CB8AC3E}">
        <p14:creationId xmlns:p14="http://schemas.microsoft.com/office/powerpoint/2010/main" val="19666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15064" cy="1828800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spc="50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57606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Программа семинара: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50405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dirty="0" smtClean="0"/>
              <a:t>Реализация образовательной области «Труд» в совместной деятельности взрослых и детей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dirty="0" smtClean="0"/>
              <a:t>Труд, как средство социально-личностного развития ребенка»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dirty="0" smtClean="0"/>
              <a:t>Просмотр видеофрагментов: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-самообслуживание с детьми 3-4 лет группы общеразвивающей направленности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-самообслуживание с детьми 3-5 лет группы компенсирующей направленности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dirty="0" smtClean="0"/>
              <a:t>дежурство по столовой с детьми 5-6 лет группы общеразвивающей направленности</a:t>
            </a:r>
          </a:p>
          <a:p>
            <a:pPr marL="457200" indent="-457200">
              <a:buClr>
                <a:schemeClr val="tx1"/>
              </a:buClr>
              <a:buAutoNum type="arabicPeriod" startAt="4"/>
            </a:pPr>
            <a:r>
              <a:rPr lang="ru-RU" dirty="0" smtClean="0"/>
              <a:t>Хозяйственно-бытовой труд с детьми 4-5 лет группы общеразвивающей направленности. Тема: «Мытье посуды»</a:t>
            </a:r>
          </a:p>
          <a:p>
            <a:pPr marL="457200" indent="-457200">
              <a:buClr>
                <a:schemeClr val="tx1"/>
              </a:buClr>
              <a:buAutoNum type="arabicPeriod" startAt="4"/>
            </a:pPr>
            <a:r>
              <a:rPr lang="ru-RU" dirty="0" smtClean="0"/>
              <a:t>Труд в природе с детьми 6-7 лет группы общеразвивающей направленности.</a:t>
            </a:r>
          </a:p>
          <a:p>
            <a:pPr marL="457200" indent="-457200">
              <a:buClr>
                <a:schemeClr val="tx1"/>
              </a:buClr>
              <a:buAutoNum type="arabicPeriod" startAt="4"/>
            </a:pPr>
            <a:r>
              <a:rPr lang="ru-RU" dirty="0" smtClean="0"/>
              <a:t>Тема: «Уборка территории детского сада»</a:t>
            </a:r>
          </a:p>
          <a:p>
            <a:pPr marL="457200" indent="-457200">
              <a:buClr>
                <a:schemeClr val="tx1"/>
              </a:buClr>
              <a:buAutoNum type="arabicPeriod" startAt="4"/>
            </a:pPr>
            <a:r>
              <a:rPr lang="ru-RU" dirty="0" smtClean="0"/>
              <a:t>Обмен мнениями</a:t>
            </a:r>
          </a:p>
          <a:p>
            <a:pPr>
              <a:buClr>
                <a:schemeClr val="tx1"/>
              </a:buClr>
            </a:pPr>
            <a:endParaRPr lang="ru-RU" dirty="0" smtClean="0"/>
          </a:p>
          <a:p>
            <a:pPr>
              <a:buClr>
                <a:schemeClr val="tx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549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47248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Трудовое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66347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4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трудовом начале в дошкольном учреждении</a:t>
            </a:r>
            <a:endParaRPr lang="ru-RU" sz="2800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sz="2000" b="1" dirty="0" smtClean="0"/>
              <a:t>1919г</a:t>
            </a:r>
            <a:r>
              <a:rPr lang="ru-RU" sz="2000" dirty="0" smtClean="0"/>
              <a:t>. </a:t>
            </a:r>
            <a:r>
              <a:rPr lang="en-US" sz="2000" dirty="0" smtClean="0"/>
              <a:t>I </a:t>
            </a:r>
            <a:r>
              <a:rPr lang="ru-RU" sz="2000" dirty="0" smtClean="0"/>
              <a:t>Всероссийский съезд по дошкольному воспитанию</a:t>
            </a:r>
            <a:r>
              <a:rPr lang="ru-RU" sz="2000" dirty="0" smtClean="0"/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Посильный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Приносит удовольствие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Приучает работать коллективно</a:t>
            </a:r>
            <a:endParaRPr lang="ru-RU" sz="2000" dirty="0" smtClean="0"/>
          </a:p>
          <a:p>
            <a:pPr marL="0" indent="0">
              <a:buClrTx/>
              <a:buNone/>
            </a:pPr>
            <a:endParaRPr lang="ru-RU" sz="2000" dirty="0" smtClean="0"/>
          </a:p>
          <a:p>
            <a:pPr marL="0" indent="0">
              <a:buClrTx/>
              <a:buNone/>
            </a:pPr>
            <a:r>
              <a:rPr lang="ru-RU" sz="2000" b="1" dirty="0" smtClean="0"/>
              <a:t>1921г</a:t>
            </a:r>
            <a:r>
              <a:rPr lang="ru-RU" sz="2000" b="1" dirty="0" smtClean="0"/>
              <a:t>. </a:t>
            </a:r>
            <a:r>
              <a:rPr lang="en-US" sz="2000" dirty="0" smtClean="0">
                <a:solidFill>
                  <a:prstClr val="black"/>
                </a:solidFill>
              </a:rPr>
              <a:t>II</a:t>
            </a:r>
            <a:r>
              <a:rPr lang="ru-RU" sz="2000" dirty="0" smtClean="0">
                <a:solidFill>
                  <a:prstClr val="black"/>
                </a:solidFill>
              </a:rPr>
              <a:t> съезд: </a:t>
            </a:r>
            <a:endParaRPr lang="ru-RU" sz="2000" dirty="0" smtClean="0">
              <a:solidFill>
                <a:prstClr val="black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воспитание </a:t>
            </a:r>
            <a:r>
              <a:rPr lang="ru-RU" sz="2000" dirty="0" smtClean="0">
                <a:solidFill>
                  <a:prstClr val="black"/>
                </a:solidFill>
              </a:rPr>
              <a:t>коллективизма в сочетании с трудом детей и игрой</a:t>
            </a:r>
            <a:r>
              <a:rPr lang="ru-RU" sz="2000" dirty="0" smtClean="0">
                <a:solidFill>
                  <a:prstClr val="black"/>
                </a:solidFill>
              </a:rPr>
              <a:t>..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ClrTx/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ClrTx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1924г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III</a:t>
            </a:r>
            <a:r>
              <a:rPr lang="ru-RU" sz="2000" dirty="0" smtClean="0">
                <a:solidFill>
                  <a:prstClr val="black"/>
                </a:solidFill>
              </a:rPr>
              <a:t> съезд </a:t>
            </a:r>
            <a:endParaRPr lang="ru-RU" sz="2000" dirty="0" smtClean="0">
              <a:solidFill>
                <a:prstClr val="black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Труд соотносится </a:t>
            </a:r>
            <a:r>
              <a:rPr lang="ru-RU" sz="2000" dirty="0" smtClean="0">
                <a:solidFill>
                  <a:prstClr val="black"/>
                </a:solidFill>
              </a:rPr>
              <a:t>не с игрой, а с задачами производства.</a:t>
            </a:r>
          </a:p>
          <a:p>
            <a:pPr marL="0" indent="0">
              <a:buClrTx/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ClrTx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с 1964г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 углубленное </a:t>
            </a:r>
            <a:r>
              <a:rPr lang="ru-RU" sz="2000" dirty="0" smtClean="0">
                <a:solidFill>
                  <a:prstClr val="black"/>
                </a:solidFill>
              </a:rPr>
              <a:t>исследование проблемы трудового воспитания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содержание, средства, методы, формы, организация </a:t>
            </a:r>
            <a:r>
              <a:rPr lang="ru-RU" sz="2000" dirty="0" smtClean="0">
                <a:solidFill>
                  <a:prstClr val="black"/>
                </a:solidFill>
              </a:rPr>
              <a:t>труда и его </a:t>
            </a:r>
            <a:r>
              <a:rPr lang="ru-RU" sz="2000" dirty="0" smtClean="0">
                <a:solidFill>
                  <a:prstClr val="black"/>
                </a:solidFill>
              </a:rPr>
              <a:t>роль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666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620688"/>
            <a:ext cx="5616624" cy="911698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Batang" panose="02030600000101010101" pitchFamily="18" charset="-127"/>
              </a:rPr>
              <a:t>Содержание образовательной области «ТРУД»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55576" y="1700808"/>
            <a:ext cx="4608512" cy="4968552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развитие </a:t>
            </a:r>
            <a:r>
              <a:rPr lang="ru-RU" sz="9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трудовой </a:t>
            </a: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 </a:t>
            </a:r>
            <a:endParaRPr lang="ru-RU" sz="96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endParaRPr lang="ru-RU" sz="9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воспитание </a:t>
            </a:r>
            <a:r>
              <a:rPr lang="ru-RU" sz="9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ценностного отношения к собственному труду, труду других людей и его </a:t>
            </a: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результатам </a:t>
            </a:r>
            <a:endParaRPr lang="ru-RU" sz="96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endParaRPr lang="ru-RU" sz="9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формирование </a:t>
            </a:r>
            <a:r>
              <a:rPr lang="ru-RU" sz="9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первичных представлений о труде взрослых, его роли в обществе и жизни каждого </a:t>
            </a: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</a:t>
            </a:r>
            <a:endParaRPr lang="ru-RU" sz="9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37160" lv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</a:pPr>
            <a:endParaRPr lang="ru-RU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3024336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5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трудового воспитания:</a:t>
            </a:r>
            <a:endParaRPr lang="ru-RU" sz="28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116735"/>
              </p:ext>
            </p:extLst>
          </p:nvPr>
        </p:nvGraphicFramePr>
        <p:xfrm>
          <a:off x="395288" y="1125538"/>
          <a:ext cx="8229600" cy="554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4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764704"/>
            <a:ext cx="8206680" cy="360040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Трудовое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включает в себя: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4077072"/>
            <a:ext cx="8134672" cy="2171328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/>
              <a:t>Самообслуживание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/>
              <a:t>Хозяйственно-бытовой </a:t>
            </a:r>
          </a:p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/>
              <a:t>Труд в природе</a:t>
            </a:r>
            <a:endParaRPr lang="ru-RU" sz="3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129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582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труда: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48072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 форме организации:</a:t>
            </a:r>
            <a:endParaRPr lang="ru-RU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720079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 продолжительности:</a:t>
            </a:r>
            <a:endParaRPr lang="ru-RU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13204593"/>
              </p:ext>
            </p:extLst>
          </p:nvPr>
        </p:nvGraphicFramePr>
        <p:xfrm>
          <a:off x="457200" y="2060575"/>
          <a:ext cx="4040188" cy="430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23350512"/>
              </p:ext>
            </p:extLst>
          </p:nvPr>
        </p:nvGraphicFramePr>
        <p:xfrm>
          <a:off x="4645025" y="2060575"/>
          <a:ext cx="4041775" cy="430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00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Хозяйственно-бытовой труд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848872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2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300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Семинар- практикум Программа  «Детский сад 2100»</vt:lpstr>
      <vt:lpstr>Программа семинара:</vt:lpstr>
      <vt:lpstr>Трудовое воспитание</vt:lpstr>
      <vt:lpstr>О трудовом начале в дошкольном учреждении</vt:lpstr>
      <vt:lpstr>Содержание образовательной области «ТРУД»</vt:lpstr>
      <vt:lpstr>Задачи трудового воспитания:</vt:lpstr>
      <vt:lpstr>Трудовое воспитание включает в себя:</vt:lpstr>
      <vt:lpstr>Виды труда:</vt:lpstr>
      <vt:lpstr>Хозяйственно-бытовой труд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1</dc:creator>
  <cp:lastModifiedBy>1</cp:lastModifiedBy>
  <cp:revision>37</cp:revision>
  <dcterms:created xsi:type="dcterms:W3CDTF">2013-11-02T10:42:08Z</dcterms:created>
  <dcterms:modified xsi:type="dcterms:W3CDTF">2013-11-03T05:13:16Z</dcterms:modified>
</cp:coreProperties>
</file>