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г\Desktop\bv100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1041" y="0"/>
            <a:ext cx="9285041" cy="696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116632"/>
            <a:ext cx="42484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ВЫБОРГ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C:\Users\Олег\Desktop\Выборг\0_39f0e_a6cab18a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50" y="2060848"/>
            <a:ext cx="4608512" cy="447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99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ег\Desktop\bv101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09918" cy="698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Олег\Desktop\Выборг\getImage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332656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Олег\Desktop\Выборг\getImage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31" y="2875973"/>
            <a:ext cx="5309369" cy="398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37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ег\Desktop\bv100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071" y="4711"/>
            <a:ext cx="9502081" cy="712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Олег\Desktop\Выборг\getImage (2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811373" cy="360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Олег\Desktop\Выборг\getImage (2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30" y="3171601"/>
            <a:ext cx="4915198" cy="36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30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лег\Desktop\bv100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283" y="-22452"/>
            <a:ext cx="9162283" cy="68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Олег\Desktop\Выборг\getImage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4" y="443172"/>
            <a:ext cx="5543713" cy="311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Олег\Desktop\Выборг\getImage (2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5252084" cy="393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55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лег\Desktop\bv100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2573"/>
            <a:ext cx="9252520" cy="693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Олег\Desktop\Выборг\getImage (1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8413"/>
            <a:ext cx="5910406" cy="33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Олег\Desktop\Выборг\00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96952"/>
            <a:ext cx="4990244" cy="374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85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Олег\Desktop\bv100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5740" y="-99392"/>
            <a:ext cx="9339193" cy="700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Олег\Desktop\Выборг\getImage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680723" cy="437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C:\Users\Олег\Desktop\Выборг\getImage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18085"/>
            <a:ext cx="5329883" cy="398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42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лег\Desktop\bv101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558" y="1991"/>
            <a:ext cx="9369558" cy="702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Олег\Desktop\Выборг\PICT53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Олег\Desktop\Выборг\getImage (2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2458"/>
            <a:ext cx="476402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70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лег\Desktop\bv100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4600" y="-160548"/>
            <a:ext cx="9358065" cy="701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Олег\Desktop\Выборг\40774ceec52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13819"/>
            <a:ext cx="8084840" cy="305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32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ег\Desktop\bv101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557" y="0"/>
            <a:ext cx="9369557" cy="702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Олег\Desktop\Выборг\0_73434_94a3b847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895999" cy="398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ег\Desktop\Выборг\1_28072006_art_g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42" y="2718969"/>
            <a:ext cx="4147220" cy="382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88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ег\Desktop\bv100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19" y="-11034"/>
            <a:ext cx="9361040" cy="70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ег\Desktop\Выборг\397195_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52" y="404663"/>
            <a:ext cx="5056720" cy="328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Олег\Desktop\Выборг\20560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413" y="3212976"/>
            <a:ext cx="5252067" cy="349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5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ег\Desktop\bv100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4666" cy="691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лег\Desktop\Выборг\getImage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77646"/>
            <a:ext cx="4166332" cy="312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Олег\Desktop\Выборг\getImage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3669788" cy="489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22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ег\Desktop\bv100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Олег\Desktop\Выборг\getImage (2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29" y="476672"/>
            <a:ext cx="3250958" cy="433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Олег\Desktop\Выборг\getImage (2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88027"/>
            <a:ext cx="4595349" cy="344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7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ег\Desktop\bv101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0325" cy="701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Олег\Desktop\Выборг\getImage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599892" cy="479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Олег\Desktop\Выборг\i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6372"/>
            <a:ext cx="4247475" cy="283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8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ег\Desktop\bv100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2068" cy="698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Олег\Desktop\Выборг\get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751686" cy="356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Олег\Desktop\Выборг\getImage (1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750" y="3284984"/>
            <a:ext cx="4557009" cy="341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1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ег\Desktop\bv100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9465569" cy="709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Олег\Desktop\Выборг\getImage 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6380179" cy="358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Олег\Desktop\Выборг\getImage (1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82946"/>
            <a:ext cx="5836631" cy="328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78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ег\Desktop\bv100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916" y="-148436"/>
            <a:ext cx="9341915" cy="700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Олег\Desktop\Выборг\getImage (1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" y="7811"/>
            <a:ext cx="6598444" cy="37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Олег\Desktop\Выборг\getImage (3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24944"/>
            <a:ext cx="5664873" cy="377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27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Людмила</cp:lastModifiedBy>
  <cp:revision>12</cp:revision>
  <dcterms:created xsi:type="dcterms:W3CDTF">2012-11-26T06:43:32Z</dcterms:created>
  <dcterms:modified xsi:type="dcterms:W3CDTF">2012-11-26T17:20:07Z</dcterms:modified>
</cp:coreProperties>
</file>