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67" r:id="rId4"/>
    <p:sldId id="268" r:id="rId5"/>
    <p:sldId id="257" r:id="rId6"/>
    <p:sldId id="269" r:id="rId7"/>
    <p:sldId id="271" r:id="rId8"/>
    <p:sldId id="273" r:id="rId9"/>
    <p:sldId id="274" r:id="rId10"/>
    <p:sldId id="275" r:id="rId11"/>
    <p:sldId id="278" r:id="rId12"/>
    <p:sldId id="279" r:id="rId13"/>
    <p:sldId id="28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640DC-6F72-4289-9ADE-331EDFEC8DF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184D-2921-424F-B4F4-9EFE1BA06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184D-2921-424F-B4F4-9EFE1BA069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4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2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8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9DB4-A321-499C-89A7-40033CFA045C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75A7-E519-4C03-8504-A1D11750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8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Блиц-турнир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«Пожарная безопасность»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7458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Досуг </a:t>
            </a:r>
          </a:p>
          <a:p>
            <a:pPr>
              <a:defRPr/>
            </a:pP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>
              <a:defRPr/>
            </a:pP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подготовительной</a:t>
            </a:r>
          </a:p>
          <a:p>
            <a:pPr>
              <a:defRPr/>
            </a:pPr>
            <a:r>
              <a:rPr lang="ru-RU" sz="3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школе группы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237312"/>
            <a:ext cx="171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   2012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04664"/>
            <a:ext cx="3808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ГБОУ ЦРР – детский сад № 1662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085184"/>
            <a:ext cx="374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Составили и проводили: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Гончарова Г.Н., Никитина Н.И.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безопасность\огонь\Досуг-пожарная безопасность\IMG_3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24" y="3850883"/>
            <a:ext cx="2200085" cy="293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огонь\Досуг-пожарная безопасность\IMG_3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43787" cy="1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3777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Полоса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препятствий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«Кто быстрее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9670" y="2924944"/>
            <a:ext cx="3456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кто быстрее пройдёт все препятствия, потушит огонь, тот и победитель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548680"/>
            <a:ext cx="3843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знаем, что пожар – беда,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всё ж случается порою.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Пожарные спешат тогда,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быстро справиться с бедою.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Досуг пожарные\IMG_1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7"/>
            <a:ext cx="5481910" cy="46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9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486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«Опасные предметы»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Picture 2" descr="E:\Досуг пожарные\IMG_1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3"/>
            <a:ext cx="6158097" cy="40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92696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разложенных перед вами предметов, выберите те, игры с которыми могут привести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пожару (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свечка, телевизор, утюг, конструктор, зажигалка, веер,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коробка спичек, телефон, база телефона, плита, компьютер, часы, чайник, лупа, светофор, самовар).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 с этими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предметами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(которые выбрали)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опасны?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rrum_Int\Desktop\Мамина папка\Досуг пожарные\IMG_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8639"/>
            <a:ext cx="5736585" cy="41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964678"/>
            <a:ext cx="7206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Заканчивая наш досуг, я хочу вам пожелать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Бед пожарных и несчастий в вашей жизни избежать.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Помните, что шалость с огнём обернётся пожаром и злом.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правила должны всегда соблюдать, с огнём никогда не играть!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Вручение наград.       Итоговое слово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85094"/>
            <a:ext cx="1935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Н.А., Ознакомление дошкольников с правилами пожарной безопасности. – М.: «Издательство Скрипторий 2003», 2008. – 72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безопасного поведения дошкольников: занятия, планирование, рекомендации / авт.- сост. О.В.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Волгоград: Учитель, 2010. – 207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Шипунова В.А., Пожарная безопасность. Методические рекомендации по работе с карточками для дошкольников и младших школьников. М.: Издательский дом «Карапуз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988840"/>
            <a:ext cx="502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05" y="188640"/>
            <a:ext cx="85689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правилах пожарной безопасности.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понимание того, что соблюдение правил пожарной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и везде.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правильно сообщать о пожаре по телефону.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предметах, которыми пользоваться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категорически запрещено: спички, зажигалки…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умение работать командой.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 пожарных.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63" y="3573016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одготовить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вопросы для команд; конверты с заданием ситуативных задач; 2 маленьких ведра, 2 бочка, 2 больших ведра; 2 костюма «пожарных»,  двое прыгалок, 2 мата, 2 скамейки, 2 бума, оборудование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подлезания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(2), для перешагивания (2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предметы - свечка, телевизор, утюг, конструктор, зажигалка, веер, коробка спичек, телефон, база телефона, плита, компьютер, часы, чайник, лупа, светофор,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самовар.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1) карточки с цифрами в конвертах на две команды – 01, 02, 03, 04, 05, 06, 10, 20, 30, 40, 50, 60 ; картинки (причины пожара) увеличить до А3, разрезать; медали, тесьму.</a:t>
            </a: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Выучить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стихи, загадки, пословицы и поговорки.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60848"/>
            <a:ext cx="82809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героической профессии, проходящие через огонь, воду и медные трубы.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Пожарные)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нужно сделать с электроприборами, уходя из дома?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Вы­ключить)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Какого цвета пожарная машина?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Красного)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Почему так называется «Пожарная охрана»?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(Потому что охраняет)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Можно ли при пожаре открывать окна?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Какими должны быть пожарные?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(Сильными, смелыми и т.д.)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Кто помогает пожарным спасать людей из огня?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Собаки)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Почему нельзя сушить белье над газом?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(Может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загореться)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С какими электроприборами надо быть осторожными?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 утюгом, телевизором, паяльником и т.д.)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Где лучше спрятаться от огня: в шкафу или под диваном?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Нигде)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11.Что делать при пожаре, если в доме нет телефона?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(Позвонить от соседей, выбежать 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балкон)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награждаются пожарные за отвагу?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Медалью)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3246" y="260648"/>
            <a:ext cx="2068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Разминка </a:t>
            </a:r>
          </a:p>
        </p:txBody>
      </p:sp>
      <p:pic>
        <p:nvPicPr>
          <p:cNvPr id="5" name="Picture 2" descr="E:\Досуг пожарные\IMG_1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448272" cy="2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3246" y="980726"/>
            <a:ext cx="248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«Огонёк» и «01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2051" name="Picture 3" descr="E:\Досуг пожарные\IMG_1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90" y="83961"/>
            <a:ext cx="2975818" cy="19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78" y="0"/>
            <a:ext cx="4860032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Решение ситуативных задач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877362"/>
            <a:ext cx="3888432" cy="5719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Ситуация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 городе стояла сухая, жаркая погода. И Витя с Петей с нетерпением ждали выходных. Ведь мама с папой обещали поехать с ними в сосновый лес. А тут еще Витя нашел за­жигалку, и ему очень хотелось самому разжечь костер, ведь в лесу так много сухих веточек.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Вопросы для обсуждения ситуации: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Какие правила безопасности могут нарушить ребята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 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Почему в лесу нельзя разжигать костер, тем более в сухую, жаркую погоду?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Предполагаемые ответы: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Ребята нарушили такие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играть спичками и зажигалками детям нельзя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разжигать костер детям без присмотра взрослых нельзя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разжигать костер в лесу, тем более в сухую, жаркую погоду категорически запрещается.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В сухую, жаркую погоду в лесу от маленькой искры от костра может загореться и сгореть весь лес.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490724"/>
            <a:ext cx="5004048" cy="636727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Ситуация 2.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Ребята с разрешения взрослых пошли на речку купаться. С собою они взяли картошку, чтобы потом за­печь ее в костре. У реки они нашли место в тени большого дуба, развели костер и пошли купаться. Накупавшись вволю, прого­лодавшиеся ребята вернулись к костру. А там горел уже не только костер, но и трава вокруг него, а ветер гнал огонь все дальше.</a:t>
            </a:r>
          </a:p>
          <a:p>
            <a:pPr marL="0" indent="0"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Вопросы для обсуждения ситуации: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1) Какие правила пожарной безопасности нарушили ребята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?  2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) Как надо было поступить?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3) Что надо сделать ребятам, чтобы пожар не захватил боль­шую территорию?</a:t>
            </a:r>
          </a:p>
          <a:p>
            <a:pPr marL="0" indent="0"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Предполагаемые ответы:</a:t>
            </a:r>
          </a:p>
          <a:p>
            <a:pPr marL="0" indent="0"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1) Ребята нарушили такие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нельзя оставлять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костер без присмотра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нельзя разводить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костер, не расчистив для него место (уб­рав траву, сухие ветки вокруг него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); - 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>нельзя разводить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костер под деревом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) Сначала надо было расчистить место под костер, тогда бы от него не загорелась трава вокруг. И обязательно возле костра нужно было оставить дежурного, который следил бы за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огнем. 3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) Если загорелась трава только вокруг костра, ее можно попытаться затушить (водой, затоптать и т. д.). Если огонь уже захватил большую территорию, нужно как можно быстрей со­общить взрослым о пожаре. Если же огонь перекрыл дорогу и нет возможности его обойти, нужно спуститься к реке и ждать по­мощи.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8030"/>
            <a:ext cx="227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Конверты с заданием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Ferrum_Int\Desktop\Мамина папка\Досуг пожарные\IMG_14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06684" cy="27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Ferrum_Int\Desktop\Мамина папка\Досуг пожарные\IMG_1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3" y="3212976"/>
            <a:ext cx="4627348" cy="32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6417" y="692696"/>
            <a:ext cx="3292953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 комнате у вас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Слезы катятся из глаз,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дым клубами вьется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огонь жует палас,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мужество найти,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телефону подойти,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Постараться вспомнить цифры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 нуля до девяти.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Смело трубку в руку взять,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«Ноль-один» суметь набрать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назвать еще потом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Город, улицу, и дом,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квартиру, где живете,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 с каким она замком.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85750" lvl="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еще сказать: «Даю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Вам фамилию свою;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номер телефона,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которого стою».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07037" y="116632"/>
            <a:ext cx="643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 телефон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пожарной службы?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660" y="83177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множества карточек с цифрами, найди нужную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4" y="138246"/>
            <a:ext cx="533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Конкурс-игра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Тушим пожар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548680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Тили – бом – тили - бом!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Загорелся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Эй, пожарная бригада,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Поторапливаться надо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Воду в вёдра наливай!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скорей передавай!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Ferrum_Int\Desktop\Мамина папка\Досуг пожарные\IMG_1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2077239"/>
            <a:ext cx="2619220" cy="47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errum_Int\Desktop\Мамина папка\Досуг пожарные\IMG_1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8332"/>
            <a:ext cx="5415194" cy="33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194" y="980728"/>
            <a:ext cx="5848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ведёрочком, передаваемым по цепочке, перенести воду с одного ведра в другое.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больше всего перенесёт воды – тот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5" y="661466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Игра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«Собери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картинку»:</a:t>
            </a:r>
          </a:p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быть причиной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пожара?»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C:\Users\Ferrum_Int\Desktop\Мамина папка\Досуг пожарные\IMG_1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Ferrum_Int\Desktop\Мамина папка\Досуг пожарные\IMG_1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26" y="3501009"/>
            <a:ext cx="42886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Ferrum_Int\Desktop\Мамина папка\Досуг пожарные\IMG_1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85" y="260647"/>
            <a:ext cx="2186813" cy="28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Ferrum_Int\Desktop\Мамина папка\Досуг пожарные\IMG_1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304256" cy="28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43054"/>
            <a:ext cx="302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Отгадай загадку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968" y="162880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 отличный,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труду привычный...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парит и варит, и печет и жарит.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него тепло, от него светло.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ест — ворчит, убежать норовит...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Убежит — бед натворит.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Огонь)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275" y="5238098"/>
            <a:ext cx="376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маленьком амбаре держит сто пожаров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buClr>
                <a:srgbClr val="FF0000"/>
              </a:buClr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(Коробок спичек)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4876" y="666274"/>
            <a:ext cx="4352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Пролетела, загудела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взялась скорей за дело: </a:t>
            </a: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поливала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lvl="0">
              <a:buClr>
                <a:srgbClr val="FF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Все! Опасность миновала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buClr>
                <a:srgbClr val="FF0000"/>
              </a:buClr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(Пожарная машина)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175945"/>
            <a:ext cx="3820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Стоит столбом, горит огнем.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жару, ни пару, ни угольков.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Свечка)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Ferrum_Int\Desktop\Мамина папка\безопасность\огонь\Досуг-пожарная безопасность\IMG_322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30" y="48456"/>
            <a:ext cx="1447224" cy="120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7-tub-ru.yandex.net/i?id=583002613-27-72&amp;n=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43968"/>
            <a:ext cx="1224136" cy="15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828"/>
            <a:ext cx="1728192" cy="145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56195" y="242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Стоят смирно дочки в тесном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домочке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Сонь,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тихонь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в головках огонь. 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(Спички в коробке.)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558" y="3714938"/>
            <a:ext cx="3812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Белый столб стоит на крыше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растет все выше, выше.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дорос он до небес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исчез.</a:t>
            </a:r>
          </a:p>
          <a:p>
            <a:pPr algn="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(Дым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/>
          </a:p>
        </p:txBody>
      </p:sp>
      <p:pic>
        <p:nvPicPr>
          <p:cNvPr id="3082" name="Picture 10" descr="http://im2-tub-ru.yandex.net/i?id=49678954-20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69" y="790070"/>
            <a:ext cx="1905000" cy="12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7-tub-ru.yandex.net/i?id=207752542-62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1" y="5558758"/>
            <a:ext cx="1983690" cy="12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8-tub-ru.yandex.net/i?id=296826916-66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08" y="5618326"/>
            <a:ext cx="1853287" cy="11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2030" y="109725"/>
            <a:ext cx="24858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Пословицы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поговорки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437" y="1916832"/>
            <a:ext cx="79660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Спички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тронь, в 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огонь;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 Не имей привычки носить в кармане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спички;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 Не шути с огнем, может загореться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Жжется печь — ее не тронь, потому что в 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огонь;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 Друг человеку всегда был огонь, только огонь понапрасну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тронь;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 Маленькая спичка сжигает большой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7) Малая искра города поджигает, а сама раньше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погибает;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8)  Из искры возгорится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пламя;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9) Человеку друг огонь, только зря его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тронь;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10) Спасибо пожарным, а то нам беда, пожарные нас выручают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11) Спичка – невеличка, огонь-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великан;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12) От искры пожар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рождается;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13)Нет дыма 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огня;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14)Спичка мала, да большая от неё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беда;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15) Ночью и днём будь осторожен с огнём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0-tub-ru.yandex.net/i?id=148044736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19" y="5013177"/>
            <a:ext cx="2566787" cy="17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8-tub-ru.yandex.net/i?id=28602423-5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72" y="106557"/>
            <a:ext cx="2552734" cy="19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2-tub-ru.yandex.net/i?id=76628166-0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8" y="106556"/>
            <a:ext cx="2174564" cy="16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1100720"/>
            <a:ext cx="3655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FF0000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команда назовёт больше?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1483</Words>
  <Application>Microsoft Office PowerPoint</Application>
  <PresentationFormat>Экран (4:3)</PresentationFormat>
  <Paragraphs>150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Блиц-турнир   «Пожарная безопасность» </vt:lpstr>
      <vt:lpstr>Презентация PowerPoint</vt:lpstr>
      <vt:lpstr>Презентация PowerPoint</vt:lpstr>
      <vt:lpstr>2. Решение ситуативных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Блиц-турнир  «Пожарная безопасность»</dc:title>
  <dc:creator>Ferrum_Int</dc:creator>
  <cp:lastModifiedBy>Ferrum_Int</cp:lastModifiedBy>
  <cp:revision>58</cp:revision>
  <dcterms:created xsi:type="dcterms:W3CDTF">2012-11-24T20:52:47Z</dcterms:created>
  <dcterms:modified xsi:type="dcterms:W3CDTF">2012-11-26T17:58:51Z</dcterms:modified>
</cp:coreProperties>
</file>