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66" r:id="rId4"/>
    <p:sldId id="268" r:id="rId5"/>
    <p:sldId id="271" r:id="rId6"/>
    <p:sldId id="269" r:id="rId7"/>
    <p:sldId id="272" r:id="rId8"/>
    <p:sldId id="273" r:id="rId9"/>
    <p:sldId id="274" r:id="rId10"/>
    <p:sldId id="275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61" autoAdjust="0"/>
    <p:restoredTop sz="94660"/>
  </p:normalViewPr>
  <p:slideViewPr>
    <p:cSldViewPr>
      <p:cViewPr varScale="1">
        <p:scale>
          <a:sx n="69" d="100"/>
          <a:sy n="69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D239A8B-45A4-4F86-9F8E-6BD52E96296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355EEAC-774C-4ECF-A230-5E7CB9B47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9A8B-45A4-4F86-9F8E-6BD52E96296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EEAC-774C-4ECF-A230-5E7CB9B47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9A8B-45A4-4F86-9F8E-6BD52E96296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EEAC-774C-4ECF-A230-5E7CB9B47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239A8B-45A4-4F86-9F8E-6BD52E96296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55EEAC-774C-4ECF-A230-5E7CB9B47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D239A8B-45A4-4F86-9F8E-6BD52E96296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355EEAC-774C-4ECF-A230-5E7CB9B47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9A8B-45A4-4F86-9F8E-6BD52E96296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EEAC-774C-4ECF-A230-5E7CB9B47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9A8B-45A4-4F86-9F8E-6BD52E96296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EEAC-774C-4ECF-A230-5E7CB9B47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239A8B-45A4-4F86-9F8E-6BD52E96296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55EEAC-774C-4ECF-A230-5E7CB9B47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9A8B-45A4-4F86-9F8E-6BD52E96296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EEAC-774C-4ECF-A230-5E7CB9B47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239A8B-45A4-4F86-9F8E-6BD52E96296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55EEAC-774C-4ECF-A230-5E7CB9B47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239A8B-45A4-4F86-9F8E-6BD52E96296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55EEAC-774C-4ECF-A230-5E7CB9B47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239A8B-45A4-4F86-9F8E-6BD52E96296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55EEAC-774C-4ECF-A230-5E7CB9B47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196752"/>
            <a:ext cx="6172200" cy="382181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Наш друг-светофор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Автор: Иванова Надежда Владимировна</a:t>
            </a:r>
          </a:p>
          <a:p>
            <a:pPr algn="r"/>
            <a:r>
              <a:rPr lang="ru-RU" dirty="0" smtClean="0"/>
              <a:t>Воспитатель ГБДОУ детский сад № 356 Московского района Санкт-Петербурга 2013 год.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трамвая: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61381" y="1600200"/>
            <a:ext cx="325923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Нужно запомнить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Цвет </a:t>
            </a:r>
            <a:r>
              <a:rPr lang="ru-RU" dirty="0" smtClean="0">
                <a:solidFill>
                  <a:srgbClr val="92D050"/>
                </a:solidFill>
              </a:rPr>
              <a:t>зеленый</a:t>
            </a:r>
            <a:r>
              <a:rPr lang="ru-RU" dirty="0" smtClean="0"/>
              <a:t> –</a:t>
            </a:r>
          </a:p>
          <a:p>
            <a:pPr>
              <a:buNone/>
            </a:pPr>
            <a:r>
              <a:rPr lang="ru-RU" dirty="0" smtClean="0"/>
              <a:t>Проходи!</a:t>
            </a:r>
          </a:p>
          <a:p>
            <a:pPr>
              <a:buNone/>
            </a:pPr>
            <a:r>
              <a:rPr lang="ru-RU" dirty="0" smtClean="0">
                <a:solidFill>
                  <a:srgbClr val="FFCC00"/>
                </a:solidFill>
              </a:rPr>
              <a:t>Желтый</a:t>
            </a:r>
            <a:r>
              <a:rPr lang="ru-RU" dirty="0" smtClean="0"/>
              <a:t> –</a:t>
            </a:r>
          </a:p>
          <a:p>
            <a:pPr>
              <a:buNone/>
            </a:pPr>
            <a:r>
              <a:rPr lang="ru-RU" dirty="0" smtClean="0"/>
              <a:t>Малость погоди.</a:t>
            </a:r>
          </a:p>
          <a:p>
            <a:pPr>
              <a:buNone/>
            </a:pPr>
            <a:r>
              <a:rPr lang="ru-RU" dirty="0" smtClean="0"/>
              <a:t>Ну, а если </a:t>
            </a:r>
            <a:r>
              <a:rPr lang="ru-RU" dirty="0" smtClean="0">
                <a:solidFill>
                  <a:srgbClr val="FF0000"/>
                </a:solidFill>
              </a:rPr>
              <a:t>красный</a:t>
            </a:r>
            <a:r>
              <a:rPr lang="ru-RU" dirty="0" smtClean="0"/>
              <a:t> –</a:t>
            </a:r>
          </a:p>
          <a:p>
            <a:pPr>
              <a:buNone/>
            </a:pPr>
            <a:r>
              <a:rPr lang="ru-RU" dirty="0" smtClean="0"/>
              <a:t>Стой, дружок!</a:t>
            </a:r>
          </a:p>
          <a:p>
            <a:pPr>
              <a:buNone/>
            </a:pPr>
            <a:r>
              <a:rPr lang="ru-RU" dirty="0" smtClean="0"/>
              <a:t>Опасно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628800"/>
            <a:ext cx="4485078" cy="436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755576" y="2348880"/>
            <a:ext cx="3816424" cy="37772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Давайте с Вами смастерим вот такой </a:t>
            </a:r>
            <a:r>
              <a:rPr lang="ru-RU" dirty="0" smtClean="0"/>
              <a:t>светофор.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 теперь поиграем!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600400" cy="505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ru-RU" dirty="0" err="1" smtClean="0"/>
              <a:t>Светофор-наш</a:t>
            </a:r>
            <a:r>
              <a:rPr lang="ru-RU" dirty="0" smtClean="0"/>
              <a:t> друг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Днем и ночью я горю,</a:t>
            </a:r>
          </a:p>
          <a:p>
            <a:endParaRPr lang="ru-RU" dirty="0" smtClean="0"/>
          </a:p>
          <a:p>
            <a:r>
              <a:rPr lang="ru-RU" dirty="0" smtClean="0"/>
              <a:t> Все сигналы подаю,</a:t>
            </a:r>
          </a:p>
          <a:p>
            <a:endParaRPr lang="ru-RU" dirty="0" smtClean="0"/>
          </a:p>
          <a:p>
            <a:r>
              <a:rPr lang="ru-RU" dirty="0" smtClean="0"/>
              <a:t> Есть три цвета у меня,</a:t>
            </a:r>
          </a:p>
          <a:p>
            <a:endParaRPr lang="ru-RU" dirty="0" smtClean="0"/>
          </a:p>
          <a:p>
            <a:r>
              <a:rPr lang="ru-RU" dirty="0" smtClean="0"/>
              <a:t> Как зовут меня друзья?</a:t>
            </a:r>
          </a:p>
          <a:p>
            <a:endParaRPr lang="ru-RU" dirty="0" smtClean="0"/>
          </a:p>
          <a:p>
            <a:r>
              <a:rPr lang="ru-RU" dirty="0" smtClean="0"/>
              <a:t>(Светофор.)</a:t>
            </a:r>
            <a:endParaRPr lang="ru-RU" dirty="0"/>
          </a:p>
        </p:txBody>
      </p:sp>
      <p:pic>
        <p:nvPicPr>
          <p:cNvPr id="4" name="Рисунок 3" descr="светоф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484784"/>
            <a:ext cx="3392016" cy="390528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3970784" cy="3960440"/>
          </a:xfrm>
        </p:spPr>
        <p:txBody>
          <a:bodyPr anchor="ctr">
            <a:normAutofit fontScale="62500" lnSpcReduction="20000"/>
          </a:bodyPr>
          <a:lstStyle/>
          <a:p>
            <a:pPr>
              <a:buNone/>
            </a:pPr>
            <a:r>
              <a:rPr lang="ru-RU" sz="4500" dirty="0" smtClean="0"/>
              <a:t>Перейти через дорогу</a:t>
            </a:r>
          </a:p>
          <a:p>
            <a:pPr>
              <a:buNone/>
            </a:pPr>
            <a:r>
              <a:rPr lang="ru-RU" sz="4500" dirty="0" smtClean="0"/>
              <a:t>Вам на улицах всегда</a:t>
            </a:r>
          </a:p>
          <a:p>
            <a:pPr>
              <a:buNone/>
            </a:pPr>
            <a:r>
              <a:rPr lang="ru-RU" sz="4500" dirty="0" smtClean="0"/>
              <a:t>И подскажут, и помогут</a:t>
            </a:r>
          </a:p>
          <a:p>
            <a:pPr algn="just">
              <a:buNone/>
            </a:pPr>
            <a:r>
              <a:rPr lang="ru-RU" sz="4500" dirty="0" smtClean="0"/>
              <a:t>Говорящие цвета!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8720"/>
            <a:ext cx="3508995" cy="481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Если свет зажегся красный, </a:t>
            </a:r>
          </a:p>
          <a:p>
            <a:r>
              <a:rPr lang="ru-RU" dirty="0" smtClean="0"/>
              <a:t> Значит, двигаться опасно.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78138"/>
            <a:ext cx="4773149" cy="35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Желтый свет — предупрежденье: </a:t>
            </a:r>
          </a:p>
          <a:p>
            <a:r>
              <a:rPr lang="ru-RU" dirty="0" smtClean="0"/>
              <a:t> Жди сигнала для движенья.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20"/>
            <a:ext cx="4437112" cy="321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Свет зеленый говорит: </a:t>
            </a:r>
          </a:p>
          <a:p>
            <a:r>
              <a:rPr lang="ru-RU" dirty="0" smtClean="0"/>
              <a:t> «Проходите, путь открыт!»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52936"/>
            <a:ext cx="4824536" cy="36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Светофоры бывают разные: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-для пешеходов                        -для транспорта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931219" cy="40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428083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пешеходов: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2312987"/>
            <a:ext cx="3810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машин: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2593" y="1600200"/>
            <a:ext cx="623681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</TotalTime>
  <Words>139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Наш друг-светофор</vt:lpstr>
      <vt:lpstr>Светофор-наш друг</vt:lpstr>
      <vt:lpstr>Слайд 3</vt:lpstr>
      <vt:lpstr>Слайд 4</vt:lpstr>
      <vt:lpstr>Слайд 5</vt:lpstr>
      <vt:lpstr>Слайд 6</vt:lpstr>
      <vt:lpstr>Светофоры бывают разные: </vt:lpstr>
      <vt:lpstr>Для пешеходов:</vt:lpstr>
      <vt:lpstr>Для машин:</vt:lpstr>
      <vt:lpstr>Для трамвая:</vt:lpstr>
      <vt:lpstr>Нужно запомнить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Сотрудники Д-С</cp:lastModifiedBy>
  <cp:revision>20</cp:revision>
  <dcterms:created xsi:type="dcterms:W3CDTF">2012-10-08T15:55:29Z</dcterms:created>
  <dcterms:modified xsi:type="dcterms:W3CDTF">2013-01-23T11:20:02Z</dcterms:modified>
</cp:coreProperties>
</file>