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ms-office.vbaPro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9" r:id="rId4"/>
    <p:sldId id="260" r:id="rId5"/>
    <p:sldId id="261" r:id="rId6"/>
    <p:sldId id="263" r:id="rId7"/>
    <p:sldId id="264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96" autoAdjust="0"/>
    <p:restoredTop sz="86429" autoAdjust="0"/>
  </p:normalViewPr>
  <p:slideViewPr>
    <p:cSldViewPr>
      <p:cViewPr varScale="1">
        <p:scale>
          <a:sx n="75" d="100"/>
          <a:sy n="75" d="100"/>
        </p:scale>
        <p:origin x="-122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0" y="4050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06/relationships/vbaProject" Target="vbaProject.bin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E4F5D96-6F6B-47F3-86F9-B9C4CCB8B37D}" type="datetimeFigureOut">
              <a:rPr lang="ru-RU" smtClean="0"/>
              <a:pPr/>
              <a:t>05.04.2013</a:t>
            </a:fld>
            <a:endParaRPr lang="ru-RU" dirty="0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4CFE8CC-99A9-48A2-A9D4-31D1A96A632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4F5D96-6F6B-47F3-86F9-B9C4CCB8B37D}" type="datetimeFigureOut">
              <a:rPr lang="ru-RU" smtClean="0"/>
              <a:pPr/>
              <a:t>05.04.2013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CFE8CC-99A9-48A2-A9D4-31D1A96A632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9E4F5D96-6F6B-47F3-86F9-B9C4CCB8B37D}" type="datetimeFigureOut">
              <a:rPr lang="ru-RU" smtClean="0"/>
              <a:pPr/>
              <a:t>05.04.2013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4CFE8CC-99A9-48A2-A9D4-31D1A96A632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4F5D96-6F6B-47F3-86F9-B9C4CCB8B37D}" type="datetimeFigureOut">
              <a:rPr lang="ru-RU" smtClean="0"/>
              <a:pPr/>
              <a:t>05.04.2013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CFE8CC-99A9-48A2-A9D4-31D1A96A632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E4F5D96-6F6B-47F3-86F9-B9C4CCB8B37D}" type="datetimeFigureOut">
              <a:rPr lang="ru-RU" smtClean="0"/>
              <a:pPr/>
              <a:t>05.04.2013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04CFE8CC-99A9-48A2-A9D4-31D1A96A632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4F5D96-6F6B-47F3-86F9-B9C4CCB8B37D}" type="datetimeFigureOut">
              <a:rPr lang="ru-RU" smtClean="0"/>
              <a:pPr/>
              <a:t>05.04.2013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CFE8CC-99A9-48A2-A9D4-31D1A96A632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4F5D96-6F6B-47F3-86F9-B9C4CCB8B37D}" type="datetimeFigureOut">
              <a:rPr lang="ru-RU" smtClean="0"/>
              <a:pPr/>
              <a:t>05.04.2013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CFE8CC-99A9-48A2-A9D4-31D1A96A632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4F5D96-6F6B-47F3-86F9-B9C4CCB8B37D}" type="datetimeFigureOut">
              <a:rPr lang="ru-RU" smtClean="0"/>
              <a:pPr/>
              <a:t>05.04.2013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CFE8CC-99A9-48A2-A9D4-31D1A96A632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E4F5D96-6F6B-47F3-86F9-B9C4CCB8B37D}" type="datetimeFigureOut">
              <a:rPr lang="ru-RU" smtClean="0"/>
              <a:pPr/>
              <a:t>05.04.2013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CFE8CC-99A9-48A2-A9D4-31D1A96A632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4F5D96-6F6B-47F3-86F9-B9C4CCB8B37D}" type="datetimeFigureOut">
              <a:rPr lang="ru-RU" smtClean="0"/>
              <a:pPr/>
              <a:t>05.04.2013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CFE8CC-99A9-48A2-A9D4-31D1A96A632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4F5D96-6F6B-47F3-86F9-B9C4CCB8B37D}" type="datetimeFigureOut">
              <a:rPr lang="ru-RU" smtClean="0"/>
              <a:pPr/>
              <a:t>05.04.2013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CFE8CC-99A9-48A2-A9D4-31D1A96A632E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9E4F5D96-6F6B-47F3-86F9-B9C4CCB8B37D}" type="datetimeFigureOut">
              <a:rPr lang="ru-RU" smtClean="0"/>
              <a:pPr/>
              <a:t>05.04.2013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4CFE8CC-99A9-48A2-A9D4-31D1A96A632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>
    <p:wedge/>
  </p:transition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Правила поведения родителей на детском утреннике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g_04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79912" y="3573016"/>
            <a:ext cx="4320480" cy="2880784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7488832" cy="1368152"/>
          </a:xfrm>
          <a:solidFill>
            <a:schemeClr val="bg1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ru-RU" dirty="0" smtClean="0"/>
              <a:t>Что такое детский праздник?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556792"/>
            <a:ext cx="7488832" cy="5040560"/>
          </a:xfrm>
          <a:solidFill>
            <a:schemeClr val="bg1">
              <a:lumMod val="75000"/>
            </a:schemeClr>
          </a:solidFill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Это волшебство, которое запоминается малышами надолго!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Это красочное воспоминание детства!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Это хорошее настроение у детей и взрослых!</a:t>
            </a:r>
          </a:p>
          <a:p>
            <a:pPr>
              <a:buFont typeface="Wingdings" pitchFamily="2" charset="2"/>
              <a:buChar char="Ø"/>
            </a:pPr>
            <a:endParaRPr lang="ru-RU" dirty="0"/>
          </a:p>
        </p:txBody>
      </p:sp>
      <p:pic>
        <p:nvPicPr>
          <p:cNvPr id="5" name="Рисунок 4" descr="ogoom.com_1310293517_prazdni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7704" y="3501008"/>
            <a:ext cx="3991992" cy="2993994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7488832" cy="1368152"/>
          </a:xfrm>
          <a:solidFill>
            <a:schemeClr val="bg1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ru-RU" dirty="0" smtClean="0"/>
              <a:t>Что должны делать гости праздника?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556792"/>
            <a:ext cx="7488832" cy="5040560"/>
          </a:xfrm>
          <a:solidFill>
            <a:schemeClr val="bg1">
              <a:lumMod val="75000"/>
            </a:schemeClr>
          </a:solidFill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П</a:t>
            </a:r>
            <a:r>
              <a:rPr lang="ru-RU" dirty="0" smtClean="0"/>
              <a:t>риходить </a:t>
            </a:r>
            <a:r>
              <a:rPr lang="ru-RU" dirty="0" smtClean="0"/>
              <a:t>на праздник с хорошим настроением;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п</a:t>
            </a:r>
            <a:r>
              <a:rPr lang="ru-RU" dirty="0" smtClean="0"/>
              <a:t>оддерживать </a:t>
            </a:r>
            <a:r>
              <a:rPr lang="ru-RU" dirty="0" smtClean="0"/>
              <a:t>маленьких артистов аплодисментами;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в</a:t>
            </a:r>
            <a:r>
              <a:rPr lang="ru-RU" dirty="0" smtClean="0"/>
              <a:t>зять </a:t>
            </a:r>
            <a:r>
              <a:rPr lang="ru-RU" dirty="0" smtClean="0"/>
              <a:t>с собой на праздник фотоаппараты и видеокамеры;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о</a:t>
            </a:r>
            <a:r>
              <a:rPr lang="ru-RU" dirty="0" smtClean="0"/>
              <a:t>тключить </a:t>
            </a:r>
            <a:r>
              <a:rPr lang="ru-RU" dirty="0" smtClean="0"/>
              <a:t>мобильные телефоны!</a:t>
            </a:r>
            <a:endParaRPr lang="ru-RU" dirty="0"/>
          </a:p>
        </p:txBody>
      </p:sp>
      <p:pic>
        <p:nvPicPr>
          <p:cNvPr id="4" name="Рисунок 3" descr="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56176" y="1628800"/>
            <a:ext cx="1533525" cy="1428750"/>
          </a:xfrm>
          <a:prstGeom prst="rect">
            <a:avLst/>
          </a:prstGeom>
        </p:spPr>
      </p:pic>
      <p:pic>
        <p:nvPicPr>
          <p:cNvPr id="5" name="Рисунок 4" descr="i (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940152" y="5013176"/>
            <a:ext cx="1762125" cy="1428750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7488832" cy="1368152"/>
          </a:xfrm>
          <a:solidFill>
            <a:schemeClr val="bg1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ru-RU" dirty="0" smtClean="0"/>
              <a:t>Что не должны делать гости праздника?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556792"/>
            <a:ext cx="7488832" cy="5040560"/>
          </a:xfrm>
          <a:solidFill>
            <a:schemeClr val="bg1">
              <a:lumMod val="75000"/>
            </a:schemeClr>
          </a:solidFill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Опаздывать на праздник;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п</a:t>
            </a:r>
            <a:r>
              <a:rPr lang="ru-RU" dirty="0" smtClean="0"/>
              <a:t>риходить </a:t>
            </a:r>
            <a:r>
              <a:rPr lang="ru-RU" dirty="0" smtClean="0"/>
              <a:t>в плохом настроении;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б</a:t>
            </a:r>
            <a:r>
              <a:rPr lang="ru-RU" dirty="0" smtClean="0"/>
              <a:t>рать </a:t>
            </a:r>
            <a:r>
              <a:rPr lang="ru-RU" dirty="0" smtClean="0"/>
              <a:t>на праздник грудных младенцев;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р</a:t>
            </a:r>
            <a:r>
              <a:rPr lang="ru-RU" dirty="0" smtClean="0"/>
              <a:t>азговаривать </a:t>
            </a:r>
            <a:r>
              <a:rPr lang="ru-RU" dirty="0" smtClean="0"/>
              <a:t>по мобильному телефону!</a:t>
            </a:r>
          </a:p>
          <a:p>
            <a:pPr>
              <a:buFont typeface="Wingdings" pitchFamily="2" charset="2"/>
              <a:buChar char="Ø"/>
            </a:pPr>
            <a:endParaRPr lang="ru-RU" dirty="0" smtClean="0"/>
          </a:p>
          <a:p>
            <a:pPr>
              <a:buFont typeface="Wingdings" pitchFamily="2" charset="2"/>
              <a:buChar char="Ø"/>
            </a:pPr>
            <a:endParaRPr lang="ru-RU" dirty="0"/>
          </a:p>
        </p:txBody>
      </p:sp>
      <p:pic>
        <p:nvPicPr>
          <p:cNvPr id="4" name="Рисунок 3" descr="i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24128" y="1700808"/>
            <a:ext cx="2000250" cy="1428750"/>
          </a:xfrm>
          <a:prstGeom prst="rect">
            <a:avLst/>
          </a:prstGeom>
        </p:spPr>
      </p:pic>
      <p:pic>
        <p:nvPicPr>
          <p:cNvPr id="5" name="Рисунок 4" descr="1442.net_telefonam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83768" y="4293096"/>
            <a:ext cx="2012454" cy="2005790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7488832" cy="1368152"/>
          </a:xfrm>
          <a:solidFill>
            <a:schemeClr val="bg1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ru-RU" dirty="0" smtClean="0"/>
              <a:t>Как выглядят гости праздника?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556792"/>
            <a:ext cx="7488832" cy="5040560"/>
          </a:xfrm>
          <a:solidFill>
            <a:schemeClr val="bg1">
              <a:lumMod val="75000"/>
            </a:schemeClr>
          </a:solidFill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Нарядно одетые;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в</a:t>
            </a:r>
            <a:r>
              <a:rPr lang="ru-RU" dirty="0" smtClean="0"/>
              <a:t> </a:t>
            </a:r>
            <a:r>
              <a:rPr lang="ru-RU" dirty="0" smtClean="0"/>
              <a:t>красивой обуви, которую они принесли, чтобы обуть на праздник;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к</a:t>
            </a:r>
            <a:r>
              <a:rPr lang="ru-RU" dirty="0" smtClean="0"/>
              <a:t>расиво </a:t>
            </a:r>
            <a:r>
              <a:rPr lang="ru-RU" dirty="0" smtClean="0"/>
              <a:t>причёсанные;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с улыбкой </a:t>
            </a:r>
            <a:r>
              <a:rPr lang="ru-RU" dirty="0" smtClean="0"/>
              <a:t>и хорошим настроением!</a:t>
            </a:r>
            <a:endParaRPr lang="ru-RU" dirty="0"/>
          </a:p>
        </p:txBody>
      </p:sp>
      <p:pic>
        <p:nvPicPr>
          <p:cNvPr id="4" name="Рисунок 3" descr="21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56176" y="332656"/>
            <a:ext cx="1551000" cy="2210753"/>
          </a:xfrm>
          <a:prstGeom prst="rect">
            <a:avLst/>
          </a:prstGeom>
        </p:spPr>
      </p:pic>
      <p:pic>
        <p:nvPicPr>
          <p:cNvPr id="5" name="Рисунок 4" descr="i (4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84168" y="2924944"/>
            <a:ext cx="1640274" cy="1074415"/>
          </a:xfrm>
          <a:prstGeom prst="rect">
            <a:avLst/>
          </a:prstGeom>
        </p:spPr>
      </p:pic>
      <p:pic>
        <p:nvPicPr>
          <p:cNvPr id="7" name="Рисунок 6" descr="24c2c317aa7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843808" y="4797152"/>
            <a:ext cx="2600325" cy="1476375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7488832" cy="1368152"/>
          </a:xfrm>
          <a:solidFill>
            <a:schemeClr val="bg1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ru-RU" dirty="0" smtClean="0"/>
              <a:t>Что делать после окончания праздника?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556792"/>
            <a:ext cx="7488832" cy="5040560"/>
          </a:xfrm>
          <a:solidFill>
            <a:schemeClr val="bg1">
              <a:lumMod val="75000"/>
            </a:schemeClr>
          </a:solidFill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Обязательно похвалите своего малыша, даже если он просто вышел и </a:t>
            </a:r>
            <a:r>
              <a:rPr lang="ru-RU" dirty="0" smtClean="0"/>
              <a:t>постоял.</a:t>
            </a:r>
            <a:endParaRPr lang="ru-RU" dirty="0" smtClean="0"/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Если у Вас есть возможность, заберите ребенка домой – для него это лучшее продолжение праздника!</a:t>
            </a:r>
          </a:p>
        </p:txBody>
      </p:sp>
      <p:pic>
        <p:nvPicPr>
          <p:cNvPr id="4" name="Рисунок 3" descr="ogoom.com_1310293517_prazdni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83768" y="3861048"/>
            <a:ext cx="3312368" cy="2484276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7488832" cy="1368152"/>
          </a:xfrm>
          <a:solidFill>
            <a:schemeClr val="bg1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ru-RU" dirty="0" smtClean="0"/>
              <a:t>Будем рады видеть Вас на детских праздниках!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484784"/>
            <a:ext cx="7488832" cy="5040560"/>
          </a:xfrm>
          <a:solidFill>
            <a:schemeClr val="bg1">
              <a:lumMod val="75000"/>
            </a:schemeClr>
          </a:solidFill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Музыкальный руководитель</a:t>
            </a:r>
          </a:p>
          <a:p>
            <a:pPr>
              <a:buNone/>
            </a:pPr>
            <a:r>
              <a:rPr lang="ru-RU" dirty="0" smtClean="0"/>
              <a:t>                   </a:t>
            </a:r>
            <a:r>
              <a:rPr lang="ru-RU" dirty="0" err="1" smtClean="0"/>
              <a:t>Кончиц</a:t>
            </a:r>
            <a:r>
              <a:rPr lang="ru-RU" dirty="0" smtClean="0"/>
              <a:t> Наталия Борисовна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                 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297</TotalTime>
  <Words>173</Words>
  <Application>Microsoft Office PowerPoint</Application>
  <PresentationFormat>Экран (4:3)</PresentationFormat>
  <Paragraphs>35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Изящная</vt:lpstr>
      <vt:lpstr>Правила поведения родителей на детском утреннике</vt:lpstr>
      <vt:lpstr>Что такое детский праздник?</vt:lpstr>
      <vt:lpstr>Что должны делать гости праздника?</vt:lpstr>
      <vt:lpstr>Что не должны делать гости праздника?</vt:lpstr>
      <vt:lpstr>Как выглядят гости праздника?</vt:lpstr>
      <vt:lpstr>Что делать после окончания праздника?</vt:lpstr>
      <vt:lpstr>Будем рады видеть Вас на детских праздниках!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Правила поведения родителей на детском утреннике</dc:title>
  <dc:creator>user</dc:creator>
  <cp:lastModifiedBy>user</cp:lastModifiedBy>
  <cp:revision>37</cp:revision>
  <dcterms:created xsi:type="dcterms:W3CDTF">2013-03-30T18:13:07Z</dcterms:created>
  <dcterms:modified xsi:type="dcterms:W3CDTF">2013-04-05T19:17:47Z</dcterms:modified>
</cp:coreProperties>
</file>