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FC1D-09B0-46EC-BE29-9314A3E78A17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8ADF-6777-47AE-8ECE-1BEBFE149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2428868"/>
            <a:ext cx="71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группы «Петрушка»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0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50" y="285728"/>
            <a:ext cx="514350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00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3453" y="285728"/>
            <a:ext cx="855709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7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8653" y="285728"/>
            <a:ext cx="780669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7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9202" y="285728"/>
            <a:ext cx="6185596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909" y="214290"/>
            <a:ext cx="5904181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9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740767"/>
            <a:ext cx="8572560" cy="53764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11035" y="285728"/>
            <a:ext cx="6321930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35444"/>
            <a:ext cx="8358246" cy="63871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28223" y="285728"/>
            <a:ext cx="6687553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9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99157" y="285728"/>
            <a:ext cx="6745685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7224" y="285728"/>
            <a:ext cx="7572428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7067" y="357166"/>
            <a:ext cx="7789866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499764" cy="628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357166"/>
            <a:ext cx="8358246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8429684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8072494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18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99434"/>
            <a:ext cx="8643998" cy="64591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4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Vovasik</dc:creator>
  <cp:lastModifiedBy>Vovasik</cp:lastModifiedBy>
  <cp:revision>3</cp:revision>
  <dcterms:created xsi:type="dcterms:W3CDTF">2013-01-27T07:54:51Z</dcterms:created>
  <dcterms:modified xsi:type="dcterms:W3CDTF">2013-02-21T11:04:30Z</dcterms:modified>
</cp:coreProperties>
</file>