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02CB9-F1CA-4FAE-8D41-79D962D79AEA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4DBB6-94B8-4A4D-B0B8-5D66E249E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BB6-94B8-4A4D-B0B8-5D66E249E52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E471-5CDB-4BF4-ACE3-E2C27AD3CB48}" type="datetimeFigureOut">
              <a:rPr lang="ru-RU" smtClean="0"/>
              <a:pPr/>
              <a:t>06.02.2009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0861-7D46-41DA-9566-3BA66A992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рисунки\обои\kw1parizzfsdmkwhyilq2sz0tqhbj39j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" y="142852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</a:p>
          <a:p>
            <a:pPr algn="ctr"/>
            <a:r>
              <a:rPr lang="ru-RU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«Прогулка в лес»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Участники: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дети младшей группы, </a:t>
            </a:r>
          </a:p>
          <a:p>
            <a:r>
              <a:rPr lang="ru-RU" sz="3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воспитатели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родители.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Авторы проекта: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Бондаренко Е.С.</a:t>
            </a:r>
          </a:p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Коваленко Н.Е.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Реализация: сентябрь 2008-2009г.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c1qlwnkthmd72jy2ceku9mvrk1ynjsc_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282" y="1214422"/>
            <a:ext cx="8929718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Обоснование:</a:t>
            </a:r>
          </a:p>
          <a:p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Экологические проблемы носят глобальный характер и 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атрагивают все человечество. Экологическое состояние </a:t>
            </a:r>
          </a:p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ашей  планеты и тенденция к его ухудшению требует, от</a:t>
            </a:r>
          </a:p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ыне  живущих людей, понимания сложившейся ситуации и сознательного к нему отношения.</a:t>
            </a:r>
          </a:p>
          <a:p>
            <a:endParaRPr lang="ru-RU" sz="2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Цель:</a:t>
            </a:r>
          </a:p>
          <a:p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Познакомить детей с правилами поведения в природном 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аповеднике.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y_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85720" y="571480"/>
            <a:ext cx="877599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Задачи:</a:t>
            </a:r>
          </a:p>
          <a:p>
            <a:pPr algn="ctr"/>
            <a:endParaRPr lang="ru-RU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Уточнить представление об экологических запретах, помочь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не только осознать, но и прочувствовать правила поведения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природе, убедить в необходимости их выполнения.</a:t>
            </a:r>
          </a:p>
          <a:p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Развивать наблюдательность, творческое воображение.</a:t>
            </a:r>
          </a:p>
          <a:p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Формировать  умение правильно вести себя в природе,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бережно относится к ней, видеть ее красоту и  неповторимость.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Sky_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428596" y="714356"/>
            <a:ext cx="86132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Описание проекта:</a:t>
            </a: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Воспитатель направляет детей на поиск решений.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Поиск решений (учить беречь деревья, защищать их).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Решение проблемных ситуаций (дать представление о том,</a:t>
            </a:r>
          </a:p>
          <a:p>
            <a:pPr marL="457200" indent="-457200"/>
            <a:r>
              <a:rPr lang="ru-RU" sz="2400" dirty="0">
                <a:solidFill>
                  <a:srgbClr val="FFC000"/>
                </a:solidFill>
              </a:rPr>
              <a:t>ч</a:t>
            </a:r>
            <a:r>
              <a:rPr lang="ru-RU" sz="2400" dirty="0" smtClean="0">
                <a:solidFill>
                  <a:srgbClr val="FFC000"/>
                </a:solidFill>
              </a:rPr>
              <a:t>то ядовитые грибы могут быть полезными; объяснить  -</a:t>
            </a:r>
          </a:p>
          <a:p>
            <a:pPr marL="457200" indent="-457200"/>
            <a:r>
              <a:rPr lang="ru-RU" sz="2400" dirty="0" smtClean="0">
                <a:solidFill>
                  <a:srgbClr val="FFC000"/>
                </a:solidFill>
              </a:rPr>
              <a:t>большинство растений прорастает из семян, которые </a:t>
            </a:r>
          </a:p>
          <a:p>
            <a:pPr marL="457200" indent="-457200"/>
            <a:r>
              <a:rPr lang="ru-RU" sz="2400" dirty="0" smtClean="0">
                <a:solidFill>
                  <a:srgbClr val="FFC000"/>
                </a:solidFill>
              </a:rPr>
              <a:t>образуются на месте цветка, сорванный цветок семян не</a:t>
            </a:r>
          </a:p>
          <a:p>
            <a:pPr marL="457200" indent="-457200"/>
            <a:r>
              <a:rPr lang="ru-RU" sz="2400" dirty="0" smtClean="0">
                <a:solidFill>
                  <a:srgbClr val="FFC000"/>
                </a:solidFill>
              </a:rPr>
              <a:t>оставляет).</a:t>
            </a:r>
          </a:p>
          <a:p>
            <a:pPr marL="457200" indent="-457200"/>
            <a:r>
              <a:rPr lang="ru-RU" sz="2400" dirty="0" smtClean="0">
                <a:solidFill>
                  <a:srgbClr val="FFC000"/>
                </a:solidFill>
              </a:rPr>
              <a:t>4. Исследования (учить заботиться о лесных животных и птицах,</a:t>
            </a:r>
          </a:p>
          <a:p>
            <a:pPr marL="457200" indent="-457200"/>
            <a:r>
              <a:rPr lang="ru-RU" sz="2400" dirty="0">
                <a:solidFill>
                  <a:srgbClr val="FFC000"/>
                </a:solidFill>
              </a:rPr>
              <a:t>з</a:t>
            </a:r>
            <a:r>
              <a:rPr lang="ru-RU" sz="2400" dirty="0" smtClean="0">
                <a:solidFill>
                  <a:srgbClr val="FFC000"/>
                </a:solidFill>
              </a:rPr>
              <a:t>акреплять знания правил поведения в природе)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y_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57158" y="1428736"/>
            <a:ext cx="835138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Предполагаемые результаты: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chemeClr val="bg1"/>
                </a:solidFill>
              </a:rPr>
              <a:t>Воспитать у детей бережное отношение ко всему живому,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</a:t>
            </a:r>
            <a:r>
              <a:rPr lang="ru-RU" sz="2400" dirty="0" smtClean="0">
                <a:solidFill>
                  <a:schemeClr val="bg1"/>
                </a:solidFill>
              </a:rPr>
              <a:t>ациональную гордость за свою страну, в которой создана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еть природных заповедников, где оберегается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</a:t>
            </a:r>
            <a:r>
              <a:rPr lang="ru-RU" sz="2400" dirty="0" smtClean="0">
                <a:solidFill>
                  <a:schemeClr val="bg1"/>
                </a:solidFill>
              </a:rPr>
              <a:t>ервозданность природы. Оставить «добрый след» на земле,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</a:t>
            </a:r>
            <a:r>
              <a:rPr lang="ru-RU" sz="2400" dirty="0" smtClean="0">
                <a:solidFill>
                  <a:schemeClr val="bg1"/>
                </a:solidFill>
              </a:rPr>
              <a:t>аучить своих воспитанников любить природу и приумножать</a:t>
            </a:r>
          </a:p>
          <a:p>
            <a:r>
              <a:rPr lang="ru-RU" sz="2400" dirty="0">
                <a:solidFill>
                  <a:schemeClr val="bg1"/>
                </a:solidFill>
              </a:rPr>
              <a:t>е</a:t>
            </a:r>
            <a:r>
              <a:rPr lang="ru-RU" sz="2400" dirty="0" smtClean="0">
                <a:solidFill>
                  <a:schemeClr val="bg1"/>
                </a:solidFill>
              </a:rPr>
              <a:t>е богатства.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258</Words>
  <Application>Microsoft Office PowerPoint</Application>
  <PresentationFormat>Экран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FoM</cp:lastModifiedBy>
  <cp:revision>12</cp:revision>
  <dcterms:created xsi:type="dcterms:W3CDTF">2009-02-06T16:11:01Z</dcterms:created>
  <dcterms:modified xsi:type="dcterms:W3CDTF">2009-02-06T17:38:16Z</dcterms:modified>
</cp:coreProperties>
</file>