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92" r:id="rId2"/>
    <p:sldId id="293" r:id="rId3"/>
    <p:sldId id="316" r:id="rId4"/>
    <p:sldId id="294" r:id="rId5"/>
    <p:sldId id="295" r:id="rId6"/>
    <p:sldId id="296" r:id="rId7"/>
    <p:sldId id="308" r:id="rId8"/>
    <p:sldId id="297" r:id="rId9"/>
    <p:sldId id="298" r:id="rId10"/>
    <p:sldId id="309" r:id="rId11"/>
    <p:sldId id="299" r:id="rId12"/>
    <p:sldId id="303" r:id="rId13"/>
    <p:sldId id="300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9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38" autoAdjust="0"/>
  </p:normalViewPr>
  <p:slideViewPr>
    <p:cSldViewPr>
      <p:cViewPr>
        <p:scale>
          <a:sx n="68" d="100"/>
          <a:sy n="68" d="100"/>
        </p:scale>
        <p:origin x="-57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07B799-905F-40EB-8B76-8F82A57F98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FE3E13-FCF6-45CC-B043-A2EBA3C24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«Зоопарк»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домашнего обихода в развитии мелкой моторики.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Указательным и средним пальцами шагаем по решётке от раковины.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«В зоопарке мы бродили, к каждой клетке подходили и смотрели всех подряд медвежат, волчат, бобрят.»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00_160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1" y="2071679"/>
            <a:ext cx="4267892" cy="34057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7891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00_167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12218">
            <a:off x="304800" y="1428737"/>
            <a:ext cx="4191000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00_167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21259313">
            <a:off x="4738195" y="2850977"/>
            <a:ext cx="4123887" cy="3580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329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Детям по душе мягкие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Они вынимают фигуры и методом приложения помещают их обратно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00_164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1714488"/>
            <a:ext cx="4500593" cy="3762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703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16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63040" y="1097280"/>
            <a:ext cx="6217920" cy="4663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3328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001156" cy="6715148"/>
        </p:xfrm>
        <a:graphic>
          <a:graphicData uri="http://schemas.openxmlformats.org/presentationml/2006/ole">
            <p:oleObj spid="_x0000_s2050" name="Документ" r:id="rId3" imgW="9266756" imgH="6315139" progId="Word.Document.12">
              <p:embed/>
            </p:oleObj>
          </a:graphicData>
        </a:graphic>
      </p:graphicFrame>
    </p:spTree>
  </p:cSld>
  <p:clrMapOvr>
    <a:masterClrMapping/>
  </p:clrMapOvr>
  <p:transition advTm="29266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 advTm="465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поставил два пальчика на пробки и передвигает ими, как будто ножки человечка едут на лыжах.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«Мы едим на лыжах, мы мчимся с горы, мы любим забавы холодной зимы»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00_169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00563" y="1928802"/>
            <a:ext cx="4339330" cy="371477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advTm="12968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16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63040" y="1097280"/>
            <a:ext cx="6217920" cy="466344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9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«Паучки» с наматыванием ниток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теперь мы паучки!</a:t>
            </a: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Вырезанных из картона бабочек опутываем нитями из бабушкиной шкатулки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1004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333625"/>
            <a:ext cx="4343400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96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наши паучки – добрые они решают отпустить бабочек на волю, распутывают их обратно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158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429123" y="1785927"/>
            <a:ext cx="4410769" cy="369146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6391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с применением пластилина, теста, глины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Упражнение «Весёлое обучение»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Лепим из теста геометрические фигуры, цифры, буквы, баранки, колобки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168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1928802"/>
            <a:ext cx="4500593" cy="3643337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3906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00_169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1571613"/>
            <a:ext cx="4191000" cy="3429024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100_169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786058"/>
            <a:ext cx="4343400" cy="3643337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178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Книжка – раскраска отличная подготовка руки к письму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137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00563" y="1928803"/>
            <a:ext cx="4339330" cy="3548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609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 игры для мелкой моторики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Выбор развивающего материала в магазинах очень большой.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167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1714488"/>
            <a:ext cx="4339331" cy="3762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8203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Ледкова Е.А.-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Ледкова Е.А.-2</Template>
  <TotalTime>25</TotalTime>
  <Words>189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Презентация Ледкова Е.А.-2</vt:lpstr>
      <vt:lpstr>Документ</vt:lpstr>
      <vt:lpstr>Упражнения «Зоопарк»</vt:lpstr>
      <vt:lpstr> </vt:lpstr>
      <vt:lpstr>Слайд 3</vt:lpstr>
      <vt:lpstr>Упражнение «Паучки» с наматыванием ниток</vt:lpstr>
      <vt:lpstr> </vt:lpstr>
      <vt:lpstr>Лепка с применением пластилина, теста, глины</vt:lpstr>
      <vt:lpstr> </vt:lpstr>
      <vt:lpstr> </vt:lpstr>
      <vt:lpstr>Развивающие игры для мелкой моторики</vt:lpstr>
      <vt:lpstr> </vt:lpstr>
      <vt:lpstr> </vt:lpstr>
      <vt:lpstr>Слайд 12</vt:lpstr>
      <vt:lpstr> </vt:lpstr>
      <vt:lpstr>    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«Влияние  мелкой  моторики на  развитие  детей»</dc:title>
  <dc:creator>ПК</dc:creator>
  <cp:lastModifiedBy>ПК</cp:lastModifiedBy>
  <cp:revision>4</cp:revision>
  <dcterms:created xsi:type="dcterms:W3CDTF">2013-02-27T08:54:56Z</dcterms:created>
  <dcterms:modified xsi:type="dcterms:W3CDTF">2013-02-27T10:03:45Z</dcterms:modified>
</cp:coreProperties>
</file>