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536B-4488-49D1-9BD8-539A6BF05A9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C370539-18BF-49A0-928C-34DAACB42167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15 мин</a:t>
          </a:r>
        </a:p>
        <a:p>
          <a:endParaRPr lang="ru-RU" dirty="0"/>
        </a:p>
      </dgm:t>
    </dgm:pt>
    <dgm:pt modelId="{E8A5D0DC-DF18-4705-8057-45709E7F0A3E}" type="parTrans" cxnId="{4B2E1897-B070-4194-B288-CDA27BBDC51E}">
      <dgm:prSet/>
      <dgm:spPr/>
      <dgm:t>
        <a:bodyPr/>
        <a:lstStyle/>
        <a:p>
          <a:endParaRPr lang="ru-RU"/>
        </a:p>
      </dgm:t>
    </dgm:pt>
    <dgm:pt modelId="{6CFBAD6C-D796-4428-A6BB-5B7FC2CBD827}" type="sibTrans" cxnId="{4B2E1897-B070-4194-B288-CDA27BBDC51E}">
      <dgm:prSet/>
      <dgm:spPr/>
      <dgm:t>
        <a:bodyPr/>
        <a:lstStyle/>
        <a:p>
          <a:endParaRPr lang="ru-RU"/>
        </a:p>
      </dgm:t>
    </dgm:pt>
    <dgm:pt modelId="{08D5E404-E692-4E26-9FF7-449B028D494E}">
      <dgm:prSet phldrT="[Текст]"/>
      <dgm:spPr/>
      <dgm:t>
        <a:bodyPr/>
        <a:lstStyle/>
        <a:p>
          <a:r>
            <a:rPr lang="ru-RU" dirty="0" smtClean="0"/>
            <a:t>25 минут</a:t>
          </a:r>
          <a:endParaRPr lang="ru-RU" dirty="0"/>
        </a:p>
      </dgm:t>
    </dgm:pt>
    <dgm:pt modelId="{8CACB1BC-BF78-4D6C-BFB4-CF24E6B9E187}" type="parTrans" cxnId="{5496A6F0-46D3-414A-97D6-302DB4AB24F7}">
      <dgm:prSet/>
      <dgm:spPr/>
      <dgm:t>
        <a:bodyPr/>
        <a:lstStyle/>
        <a:p>
          <a:endParaRPr lang="ru-RU"/>
        </a:p>
      </dgm:t>
    </dgm:pt>
    <dgm:pt modelId="{F99E3391-B1F3-402A-A230-733612D11AAB}" type="sibTrans" cxnId="{5496A6F0-46D3-414A-97D6-302DB4AB24F7}">
      <dgm:prSet/>
      <dgm:spPr/>
      <dgm:t>
        <a:bodyPr/>
        <a:lstStyle/>
        <a:p>
          <a:endParaRPr lang="ru-RU"/>
        </a:p>
      </dgm:t>
    </dgm:pt>
    <dgm:pt modelId="{B78A030E-9380-4CAA-837E-C7966364D300}">
      <dgm:prSet phldrT="[Текст]"/>
      <dgm:spPr/>
      <dgm:t>
        <a:bodyPr/>
        <a:lstStyle/>
        <a:p>
          <a:r>
            <a:rPr lang="ru-RU" dirty="0" smtClean="0"/>
            <a:t>30 минут</a:t>
          </a:r>
          <a:endParaRPr lang="ru-RU" dirty="0"/>
        </a:p>
      </dgm:t>
    </dgm:pt>
    <dgm:pt modelId="{E775F906-B829-4E97-9BBD-CEAB737A6BCD}" type="parTrans" cxnId="{F1BFCBBB-29FD-4A81-ABAF-9869455DF24A}">
      <dgm:prSet/>
      <dgm:spPr/>
      <dgm:t>
        <a:bodyPr/>
        <a:lstStyle/>
        <a:p>
          <a:endParaRPr lang="ru-RU"/>
        </a:p>
      </dgm:t>
    </dgm:pt>
    <dgm:pt modelId="{F0689683-229C-47E1-91F3-701C714F11F3}" type="sibTrans" cxnId="{F1BFCBBB-29FD-4A81-ABAF-9869455DF24A}">
      <dgm:prSet/>
      <dgm:spPr/>
      <dgm:t>
        <a:bodyPr/>
        <a:lstStyle/>
        <a:p>
          <a:endParaRPr lang="ru-RU"/>
        </a:p>
      </dgm:t>
    </dgm:pt>
    <dgm:pt modelId="{46481791-3CCF-4693-B61F-374E189DBC90}" type="pres">
      <dgm:prSet presAssocID="{420B536B-4488-49D1-9BD8-539A6BF05A9A}" presName="Name0" presStyleCnt="0">
        <dgm:presLayoutVars>
          <dgm:dir/>
          <dgm:animLvl val="lvl"/>
          <dgm:resizeHandles val="exact"/>
        </dgm:presLayoutVars>
      </dgm:prSet>
      <dgm:spPr/>
    </dgm:pt>
    <dgm:pt modelId="{A5A1CA8C-558C-46C1-820F-571E796422C6}" type="pres">
      <dgm:prSet presAssocID="{2C370539-18BF-49A0-928C-34DAACB42167}" presName="Name8" presStyleCnt="0"/>
      <dgm:spPr/>
    </dgm:pt>
    <dgm:pt modelId="{963A7A66-06A8-4E72-B0DF-87E985E6DD99}" type="pres">
      <dgm:prSet presAssocID="{2C370539-18BF-49A0-928C-34DAACB4216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A226F-2D9D-4BF7-ABA1-2C0187BA58B4}" type="pres">
      <dgm:prSet presAssocID="{2C370539-18BF-49A0-928C-34DAACB421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8DBA-160C-4A69-9822-C6E14D1C3A8B}" type="pres">
      <dgm:prSet presAssocID="{08D5E404-E692-4E26-9FF7-449B028D494E}" presName="Name8" presStyleCnt="0"/>
      <dgm:spPr/>
    </dgm:pt>
    <dgm:pt modelId="{5BACF92E-C13E-4945-9C89-192EB576AD36}" type="pres">
      <dgm:prSet presAssocID="{08D5E404-E692-4E26-9FF7-449B028D494E}" presName="level" presStyleLbl="node1" presStyleIdx="1" presStyleCnt="3" custLinFactNeighborX="0" custLinFactNeighborY="6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96D06-ABAF-4AAE-873D-16855F069251}" type="pres">
      <dgm:prSet presAssocID="{08D5E404-E692-4E26-9FF7-449B028D49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1CE2A-0439-41BF-9B31-EDA07F36C490}" type="pres">
      <dgm:prSet presAssocID="{B78A030E-9380-4CAA-837E-C7966364D300}" presName="Name8" presStyleCnt="0"/>
      <dgm:spPr/>
    </dgm:pt>
    <dgm:pt modelId="{0EE1427E-09B2-446D-B700-9D9F7339ABC6}" type="pres">
      <dgm:prSet presAssocID="{B78A030E-9380-4CAA-837E-C7966364D30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40098-E59D-4213-B821-F45D0457F06A}" type="pres">
      <dgm:prSet presAssocID="{B78A030E-9380-4CAA-837E-C7966364D3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8A762-FE2F-441E-B0ED-277A7817DD1B}" type="presOf" srcId="{420B536B-4488-49D1-9BD8-539A6BF05A9A}" destId="{46481791-3CCF-4693-B61F-374E189DBC90}" srcOrd="0" destOrd="0" presId="urn:microsoft.com/office/officeart/2005/8/layout/pyramid1"/>
    <dgm:cxn modelId="{F1BFCBBB-29FD-4A81-ABAF-9869455DF24A}" srcId="{420B536B-4488-49D1-9BD8-539A6BF05A9A}" destId="{B78A030E-9380-4CAA-837E-C7966364D300}" srcOrd="2" destOrd="0" parTransId="{E775F906-B829-4E97-9BBD-CEAB737A6BCD}" sibTransId="{F0689683-229C-47E1-91F3-701C714F11F3}"/>
    <dgm:cxn modelId="{EBCFCCCB-028B-41B9-A5CE-91988914C247}" type="presOf" srcId="{2C370539-18BF-49A0-928C-34DAACB42167}" destId="{23DA226F-2D9D-4BF7-ABA1-2C0187BA58B4}" srcOrd="1" destOrd="0" presId="urn:microsoft.com/office/officeart/2005/8/layout/pyramid1"/>
    <dgm:cxn modelId="{10762313-A1F8-426C-9520-0973A1DC1BE5}" type="presOf" srcId="{B78A030E-9380-4CAA-837E-C7966364D300}" destId="{0EE1427E-09B2-446D-B700-9D9F7339ABC6}" srcOrd="0" destOrd="0" presId="urn:microsoft.com/office/officeart/2005/8/layout/pyramid1"/>
    <dgm:cxn modelId="{5496A6F0-46D3-414A-97D6-302DB4AB24F7}" srcId="{420B536B-4488-49D1-9BD8-539A6BF05A9A}" destId="{08D5E404-E692-4E26-9FF7-449B028D494E}" srcOrd="1" destOrd="0" parTransId="{8CACB1BC-BF78-4D6C-BFB4-CF24E6B9E187}" sibTransId="{F99E3391-B1F3-402A-A230-733612D11AAB}"/>
    <dgm:cxn modelId="{7F113653-78ED-4132-8DE7-AAC693D75815}" type="presOf" srcId="{B78A030E-9380-4CAA-837E-C7966364D300}" destId="{1F040098-E59D-4213-B821-F45D0457F06A}" srcOrd="1" destOrd="0" presId="urn:microsoft.com/office/officeart/2005/8/layout/pyramid1"/>
    <dgm:cxn modelId="{06A36D51-8E22-4B24-9AAA-7BDA18935756}" type="presOf" srcId="{08D5E404-E692-4E26-9FF7-449B028D494E}" destId="{5BACF92E-C13E-4945-9C89-192EB576AD36}" srcOrd="0" destOrd="0" presId="urn:microsoft.com/office/officeart/2005/8/layout/pyramid1"/>
    <dgm:cxn modelId="{4B2E1897-B070-4194-B288-CDA27BBDC51E}" srcId="{420B536B-4488-49D1-9BD8-539A6BF05A9A}" destId="{2C370539-18BF-49A0-928C-34DAACB42167}" srcOrd="0" destOrd="0" parTransId="{E8A5D0DC-DF18-4705-8057-45709E7F0A3E}" sibTransId="{6CFBAD6C-D796-4428-A6BB-5B7FC2CBD827}"/>
    <dgm:cxn modelId="{9708F637-6742-4E9D-A5D1-7C9E772FF65B}" type="presOf" srcId="{2C370539-18BF-49A0-928C-34DAACB42167}" destId="{963A7A66-06A8-4E72-B0DF-87E985E6DD99}" srcOrd="0" destOrd="0" presId="urn:microsoft.com/office/officeart/2005/8/layout/pyramid1"/>
    <dgm:cxn modelId="{C5794398-E185-41A7-95BC-08507968EA08}" type="presOf" srcId="{08D5E404-E692-4E26-9FF7-449B028D494E}" destId="{B5B96D06-ABAF-4AAE-873D-16855F069251}" srcOrd="1" destOrd="0" presId="urn:microsoft.com/office/officeart/2005/8/layout/pyramid1"/>
    <dgm:cxn modelId="{D6549F10-95AB-487C-B200-A98E0DDF50CE}" type="presParOf" srcId="{46481791-3CCF-4693-B61F-374E189DBC90}" destId="{A5A1CA8C-558C-46C1-820F-571E796422C6}" srcOrd="0" destOrd="0" presId="urn:microsoft.com/office/officeart/2005/8/layout/pyramid1"/>
    <dgm:cxn modelId="{E117C3D0-1A98-4080-8835-D3FACABB7996}" type="presParOf" srcId="{A5A1CA8C-558C-46C1-820F-571E796422C6}" destId="{963A7A66-06A8-4E72-B0DF-87E985E6DD99}" srcOrd="0" destOrd="0" presId="urn:microsoft.com/office/officeart/2005/8/layout/pyramid1"/>
    <dgm:cxn modelId="{3FF1AE22-CBE3-4577-8B52-89C498C5EE8C}" type="presParOf" srcId="{A5A1CA8C-558C-46C1-820F-571E796422C6}" destId="{23DA226F-2D9D-4BF7-ABA1-2C0187BA58B4}" srcOrd="1" destOrd="0" presId="urn:microsoft.com/office/officeart/2005/8/layout/pyramid1"/>
    <dgm:cxn modelId="{FC8F4754-1A24-4DED-B24F-1F8F3669B971}" type="presParOf" srcId="{46481791-3CCF-4693-B61F-374E189DBC90}" destId="{96E68DBA-160C-4A69-9822-C6E14D1C3A8B}" srcOrd="1" destOrd="0" presId="urn:microsoft.com/office/officeart/2005/8/layout/pyramid1"/>
    <dgm:cxn modelId="{50501E36-2E55-46E2-9F33-6F8E78BD524A}" type="presParOf" srcId="{96E68DBA-160C-4A69-9822-C6E14D1C3A8B}" destId="{5BACF92E-C13E-4945-9C89-192EB576AD36}" srcOrd="0" destOrd="0" presId="urn:microsoft.com/office/officeart/2005/8/layout/pyramid1"/>
    <dgm:cxn modelId="{FB255202-5BD5-4947-80CC-82942B80AC1F}" type="presParOf" srcId="{96E68DBA-160C-4A69-9822-C6E14D1C3A8B}" destId="{B5B96D06-ABAF-4AAE-873D-16855F069251}" srcOrd="1" destOrd="0" presId="urn:microsoft.com/office/officeart/2005/8/layout/pyramid1"/>
    <dgm:cxn modelId="{F4DCBAC8-E3DA-4294-BBEF-2D83AE360123}" type="presParOf" srcId="{46481791-3CCF-4693-B61F-374E189DBC90}" destId="{2371CE2A-0439-41BF-9B31-EDA07F36C490}" srcOrd="2" destOrd="0" presId="urn:microsoft.com/office/officeart/2005/8/layout/pyramid1"/>
    <dgm:cxn modelId="{85239FAB-0D0A-4DC9-83EA-4C8CC2BE1F0C}" type="presParOf" srcId="{2371CE2A-0439-41BF-9B31-EDA07F36C490}" destId="{0EE1427E-09B2-446D-B700-9D9F7339ABC6}" srcOrd="0" destOrd="0" presId="urn:microsoft.com/office/officeart/2005/8/layout/pyramid1"/>
    <dgm:cxn modelId="{5EFBE26A-F98E-4F36-9D6E-FBCCED8C2835}" type="presParOf" srcId="{2371CE2A-0439-41BF-9B31-EDA07F36C490}" destId="{1F040098-E59D-4213-B821-F45D0457F06A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381000"/>
            <a:ext cx="62416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067" y="1676400"/>
            <a:ext cx="662093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239000" cy="51023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Задание на активизацию ваших творческих способностей - сочините стих по опорным словам:</a:t>
            </a:r>
          </a:p>
          <a:p>
            <a:r>
              <a:rPr lang="ru-RU" sz="2800" dirty="0" smtClean="0"/>
              <a:t>Здоровье</a:t>
            </a:r>
          </a:p>
          <a:p>
            <a:r>
              <a:rPr lang="ru-RU" sz="2800" dirty="0" smtClean="0"/>
              <a:t>Зарядка</a:t>
            </a:r>
          </a:p>
          <a:p>
            <a:r>
              <a:rPr lang="ru-RU" sz="2800" dirty="0" smtClean="0"/>
              <a:t>Спорт</a:t>
            </a:r>
          </a:p>
          <a:p>
            <a:r>
              <a:rPr lang="ru-RU" sz="2800" dirty="0" smtClean="0"/>
              <a:t>Победа</a:t>
            </a:r>
          </a:p>
          <a:p>
            <a:r>
              <a:rPr lang="ru-RU" sz="2800" dirty="0" smtClean="0"/>
              <a:t>Физкультура</a:t>
            </a:r>
          </a:p>
          <a:p>
            <a:r>
              <a:rPr lang="ru-RU" sz="2800" dirty="0" smtClean="0"/>
              <a:t>Площадка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2860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«Творческая»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2752725" cy="354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3048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143000"/>
            <a:ext cx="52148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жизни: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077200" cy="45720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Делай добро.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Люби и прощай людей.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Бойся обидеть человека.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Найди свою цель в жизни.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Познай себя и мир.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теряй веры в себя.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Победи слабость и лень!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Уважай себя!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Умей дарить радость!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ошибается тот, кто ни чего не делает.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Заботься о своем здоровье.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Принцип «Начни с себя»!</a:t>
            </a:r>
          </a:p>
          <a:p>
            <a:pPr>
              <a:buFont typeface="Courier New" pitchFamily="49" charset="0"/>
              <a:buChar char="o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</a:rPr>
              <a:t>Худшая ошибка-все время бояться совершить ошибку.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80772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4953000"/>
          </a:xfrm>
        </p:spPr>
        <p:txBody>
          <a:bodyPr>
            <a:normAutofit/>
          </a:bodyPr>
          <a:lstStyle/>
          <a:p>
            <a:r>
              <a:rPr lang="ru-RU" dirty="0" smtClean="0"/>
              <a:t>Здоровье-это полное физическое, духовное, умственное и социальное благополучие. Гармоническое развитие физических и духовных сил, принцип единства организма,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и уравновешенного взаимодействия всех органов.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467600" cy="3429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Чтобы наши дети в детском саду были здоровы, необходимо их научить безопасности  в современных условиях, осознанному  отношению к своему здоровью, т.е. адаптировать детей к тем условиям, что их может ожидать или непременно будет ожидать. И, конечно, же, необходимо воспитывать потребность детей к здоровому образу жизни, научить их правильно относиться к своему здоровью. Поэтому нам необходимо выполнять следующие задачи: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-развивать осознанное отношение к своему здоровью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-формировать потребности в здоровом образе жизни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-создавать условии для охраны жизни и укрепления здоровья детей.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3352800" cy="6016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«Здоровье- это вершина, которую должен каждый покорить сам»- так гласит восточная мудрость.</a:t>
            </a:r>
            <a:br>
              <a:rPr lang="ru-RU" sz="2000" dirty="0" smtClean="0"/>
            </a:br>
            <a:r>
              <a:rPr lang="ru-RU" sz="2000" dirty="0" smtClean="0"/>
              <a:t>Задача педагогов- научить детей покорять эту вершину. Чтобы жить в нашем мире, человек должен иметь  контроль над собой: над своим телом, душой, умом. С сильным умом, в сильном теле можно добиться любых успехов, любых высот.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57200"/>
            <a:ext cx="533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Передвижение себя самого?</a:t>
            </a:r>
            <a:br>
              <a:rPr lang="ru-RU" sz="4000" dirty="0" smtClean="0"/>
            </a:br>
            <a:r>
              <a:rPr lang="ru-RU" sz="4000" dirty="0" smtClean="0"/>
              <a:t>2. В здоровом теле здоровый…?</a:t>
            </a:r>
            <a:br>
              <a:rPr lang="ru-RU" sz="4000" dirty="0" smtClean="0"/>
            </a:br>
            <a:r>
              <a:rPr lang="ru-RU" sz="4000" dirty="0" smtClean="0"/>
              <a:t>3. Пешком ходить- долго…?</a:t>
            </a:r>
            <a:br>
              <a:rPr lang="ru-RU" sz="4000" dirty="0" smtClean="0"/>
            </a:br>
            <a:r>
              <a:rPr lang="ru-RU" sz="4000" dirty="0" smtClean="0"/>
              <a:t>4. Трус не играет в …?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457200"/>
            <a:ext cx="386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Задание:</a:t>
            </a:r>
            <a:b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Собрать из наборов слов пословицы о здоровье.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457200"/>
            <a:ext cx="4953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Эрудиты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553200" y="2057400"/>
          <a:ext cx="22860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Задание:</a:t>
            </a:r>
            <a:br>
              <a:rPr lang="ru-RU" sz="2000" dirty="0" smtClean="0"/>
            </a:br>
            <a:r>
              <a:rPr lang="ru-RU" sz="2000" dirty="0" smtClean="0"/>
              <a:t>из предложенных вариантов выбрать правильный. Кто быстрее справится получает балл здоровья. Удачи!</a:t>
            </a:r>
          </a:p>
          <a:p>
            <a:r>
              <a:rPr lang="ru-RU" sz="2000" dirty="0" smtClean="0"/>
              <a:t>1)Максимально допустимая продолжительность непосредственно образовательной деятельности в старшей группе</a:t>
            </a:r>
          </a:p>
          <a:p>
            <a:r>
              <a:rPr lang="ru-RU" sz="2000" dirty="0" smtClean="0"/>
              <a:t>2) Чем знаменательна дата 7 апреля?</a:t>
            </a:r>
            <a:br>
              <a:rPr lang="ru-RU" sz="2000" dirty="0" smtClean="0"/>
            </a:br>
            <a:r>
              <a:rPr lang="ru-RU" sz="2000" dirty="0" smtClean="0"/>
              <a:t>а) день шофера, б) день здоровья, в) День матери.</a:t>
            </a:r>
          </a:p>
          <a:p>
            <a:r>
              <a:rPr lang="ru-RU" sz="2000" dirty="0" smtClean="0"/>
              <a:t>3) Наука о правилах лечения травами:</a:t>
            </a:r>
            <a:br>
              <a:rPr lang="ru-RU" sz="2000" dirty="0" smtClean="0"/>
            </a:br>
            <a:r>
              <a:rPr lang="ru-RU" sz="2000" dirty="0" smtClean="0"/>
              <a:t>а) </a:t>
            </a:r>
            <a:r>
              <a:rPr lang="ru-RU" sz="2000" dirty="0" err="1" smtClean="0"/>
              <a:t>хромотерапия</a:t>
            </a:r>
            <a:r>
              <a:rPr lang="ru-RU" sz="2000" dirty="0" smtClean="0"/>
              <a:t>, б) </a:t>
            </a:r>
            <a:r>
              <a:rPr lang="ru-RU" sz="2000" dirty="0" err="1" smtClean="0"/>
              <a:t>литотерапия</a:t>
            </a:r>
            <a:r>
              <a:rPr lang="ru-RU" sz="2000" dirty="0" smtClean="0"/>
              <a:t>, в) </a:t>
            </a:r>
            <a:r>
              <a:rPr lang="ru-RU" sz="2000" dirty="0" err="1" smtClean="0"/>
              <a:t>фитотерапия</a:t>
            </a:r>
            <a:endParaRPr lang="ru-RU" sz="2000" dirty="0" smtClean="0"/>
          </a:p>
          <a:p>
            <a:r>
              <a:rPr lang="ru-RU" sz="2000" dirty="0" smtClean="0"/>
              <a:t>4) Умение согласовывать движения различных частей тела:</a:t>
            </a:r>
            <a:br>
              <a:rPr lang="ru-RU" sz="2000" dirty="0" smtClean="0"/>
            </a:br>
            <a:r>
              <a:rPr lang="ru-RU" sz="2000" dirty="0" smtClean="0"/>
              <a:t>а) кооперация, б) координация, в) корпорация.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39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Физкультурный калейдоскоп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28800" y="228600"/>
            <a:ext cx="481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«Кроссворд»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295400"/>
          <a:ext cx="8686809" cy="5410198"/>
        </p:xfrm>
        <a:graphic>
          <a:graphicData uri="http://schemas.openxmlformats.org/drawingml/2006/table">
            <a:tbl>
              <a:tblPr/>
              <a:tblGrid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386280"/>
                <a:gridCol w="574929"/>
              </a:tblGrid>
              <a:tr h="531771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332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332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332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332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 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332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332"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332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332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771"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7467600" cy="601980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1. Физические упражнения, в результате которых снимается статичное напряжение мышц организма ребенка.</a:t>
            </a:r>
          </a:p>
          <a:p>
            <a:r>
              <a:rPr lang="ru-RU" sz="2900" dirty="0" smtClean="0"/>
              <a:t>2. Одно из средств закаливания, фактор внешней среды, способствующий усилению кровообращения и повышению работоспособности организма.</a:t>
            </a:r>
          </a:p>
          <a:p>
            <a:r>
              <a:rPr lang="ru-RU" sz="2900" dirty="0" smtClean="0"/>
              <a:t>3. Вид игры, основное средство физического воспитания детей дошкольного возраста.</a:t>
            </a:r>
          </a:p>
          <a:p>
            <a:r>
              <a:rPr lang="ru-RU" sz="2900" dirty="0" smtClean="0"/>
              <a:t>4. Мышечное расслабление, сопровождающееся снятием физического напряжения</a:t>
            </a:r>
          </a:p>
          <a:p>
            <a:r>
              <a:rPr lang="ru-RU" sz="2900" dirty="0" smtClean="0"/>
              <a:t>5. Организованная форма активной терапии, основанная на связи движения, музыки и слова.</a:t>
            </a:r>
          </a:p>
          <a:p>
            <a:r>
              <a:rPr lang="ru-RU" sz="2900" dirty="0" smtClean="0"/>
              <a:t>6. Система мероприятий, направленных на повышение устойчивости организма ребенка ко всем неблагоприятным факторам внешней среды.</a:t>
            </a:r>
          </a:p>
          <a:p>
            <a:r>
              <a:rPr lang="ru-RU" sz="2900" dirty="0" smtClean="0"/>
              <a:t>7. Гимнастика, способствующая развитию мелкой моторики и сенсорному развитию детей раннего и дошкольного возраста.</a:t>
            </a:r>
          </a:p>
          <a:p>
            <a:r>
              <a:rPr lang="ru-RU" sz="2900" dirty="0" smtClean="0"/>
              <a:t>8. Чередование различных видов деятельности, отдыха, сна, питания, пребывания на воздухе, соответствующее возрастным особенностям детей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0"/>
            <a:ext cx="8552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к кроссворду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383</Words>
  <PresentationFormat>Экран (4:3)</PresentationFormat>
  <Paragraphs>137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Чтобы наши дети в детском саду были здоровы, необходимо их научить безопасности  в современных условиях, осознанному  отношению к своему здоровью, т.е. адаптировать детей к тем условиям, что их может ожидать или непременно будет ожидать. И, конечно, же, необходимо воспитывать потребность детей к здоровому образу жизни, научить их правильно относиться к своему здоровью. Поэтому нам необходимо выполнять следующие задачи: -развивать осознанное отношение к своему здоровью -формировать потребности в здоровом образе жизни -создавать условии для охраны жизни и укрепления здоровья детей.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16</cp:revision>
  <dcterms:modified xsi:type="dcterms:W3CDTF">2013-01-27T16:44:38Z</dcterms:modified>
</cp:coreProperties>
</file>