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2008" y="116632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260648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Дистанционное обучение родителей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1558533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solidFill>
                  <a:srgbClr val="002060"/>
                </a:solidFill>
              </a:rPr>
              <a:t>Рубрика: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</a:rPr>
              <a:t>«Давайте, поиграем!»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2636912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Уважаемые родители, предлагаем для вас и ваших детишек новую игру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«1, 2, 3 Ну-ка, повтори!»</a:t>
            </a:r>
          </a:p>
          <a:p>
            <a:r>
              <a:rPr lang="ru-RU" sz="2400" dirty="0" smtClean="0"/>
              <a:t> Игра предназначена для детей младшего дошкольного возраста. </a:t>
            </a:r>
          </a:p>
          <a:p>
            <a:r>
              <a:rPr lang="ru-RU" sz="2400" dirty="0" smtClean="0"/>
              <a:t>Она поможет вашим деткам научиться лучше координировать свои движения, ощущать свое тело в пространстве, получать радость от движения.  И просто всей семьей приятно и весело провести время.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5661248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dirty="0" smtClean="0"/>
              <a:t>Играйте с удовольствием!</a:t>
            </a:r>
          </a:p>
          <a:p>
            <a:pPr algn="r"/>
            <a:r>
              <a:rPr lang="ru-RU" sz="3200" dirty="0" smtClean="0"/>
              <a:t> И ждем вас на нашем досуге!</a:t>
            </a:r>
            <a:endParaRPr lang="ru-RU" sz="3200" dirty="0"/>
          </a:p>
        </p:txBody>
      </p:sp>
      <p:pic>
        <p:nvPicPr>
          <p:cNvPr id="10" name="Picture 2" descr="C:\Users\Фсук\Pictures\Мои рисунки\дети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24" b="89524" l="4000" r="93176">
                        <a14:foregroundMark x1="73882" y1="54603" x2="73882" y2="54603"/>
                        <a14:foregroundMark x1="70588" y1="64127" x2="70588" y2="64127"/>
                        <a14:foregroundMark x1="71059" y1="61587" x2="71059" y2="61587"/>
                        <a14:foregroundMark x1="20471" y1="43175" x2="20471" y2="43175"/>
                        <a14:backgroundMark x1="25647" y1="30476" x2="25647" y2="30476"/>
                        <a14:backgroundMark x1="61176" y1="44127" x2="61176" y2="44127"/>
                        <a14:backgroundMark x1="85647" y1="51111" x2="85647" y2="51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326" y="692697"/>
            <a:ext cx="3011763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177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8" y="116632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pic>
        <p:nvPicPr>
          <p:cNvPr id="3" name="Picture 3" descr="C:\Users\Фсук\Pictures\анимэ\87bd4e23b7ffca4c095ab3739d62ec8d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483" y="1339467"/>
            <a:ext cx="3889733" cy="3889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13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8" y="99392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3110879" y="1854099"/>
            <a:ext cx="2760979" cy="3428965"/>
            <a:chOff x="251520" y="980728"/>
            <a:chExt cx="3816424" cy="4968552"/>
          </a:xfrm>
        </p:grpSpPr>
        <p:sp>
          <p:nvSpPr>
            <p:cNvPr id="3" name="Овал 2"/>
            <p:cNvSpPr/>
            <p:nvPr/>
          </p:nvSpPr>
          <p:spPr>
            <a:xfrm>
              <a:off x="1547664" y="980728"/>
              <a:ext cx="1152128" cy="10801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Овал 3"/>
            <p:cNvSpPr/>
            <p:nvPr/>
          </p:nvSpPr>
          <p:spPr>
            <a:xfrm>
              <a:off x="1619672" y="2060848"/>
              <a:ext cx="1008112" cy="216024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 flipH="1">
              <a:off x="1619672" y="4221088"/>
              <a:ext cx="504056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123728" y="4221088"/>
              <a:ext cx="504056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1259632" y="5949280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2627784" y="5948740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251520" y="2132856"/>
              <a:ext cx="16201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>
              <a:off x="2447764" y="2204864"/>
              <a:ext cx="16201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Группа 71"/>
          <p:cNvGrpSpPr/>
          <p:nvPr/>
        </p:nvGrpSpPr>
        <p:grpSpPr>
          <a:xfrm>
            <a:off x="6170272" y="1559044"/>
            <a:ext cx="1780160" cy="3816048"/>
            <a:chOff x="6300192" y="1844824"/>
            <a:chExt cx="1780160" cy="3816048"/>
          </a:xfrm>
        </p:grpSpPr>
        <p:sp>
          <p:nvSpPr>
            <p:cNvPr id="34" name="Овал 33"/>
            <p:cNvSpPr/>
            <p:nvPr/>
          </p:nvSpPr>
          <p:spPr>
            <a:xfrm>
              <a:off x="6821910" y="2204488"/>
              <a:ext cx="847792" cy="7513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874897" y="2955876"/>
              <a:ext cx="741818" cy="15027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 flipH="1">
              <a:off x="6874898" y="4458651"/>
              <a:ext cx="370908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7245806" y="4458651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6609963" y="5660872"/>
              <a:ext cx="264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7616717" y="5660496"/>
              <a:ext cx="264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H="1">
              <a:off x="6300192" y="3005968"/>
              <a:ext cx="760160" cy="12151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H="1">
              <a:off x="7484248" y="1844824"/>
              <a:ext cx="596104" cy="12112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>
            <a:off x="500103" y="1918708"/>
            <a:ext cx="2088232" cy="3456384"/>
            <a:chOff x="3419872" y="2204112"/>
            <a:chExt cx="2088232" cy="3456384"/>
          </a:xfrm>
        </p:grpSpPr>
        <p:sp>
          <p:nvSpPr>
            <p:cNvPr id="25" name="Овал 24"/>
            <p:cNvSpPr/>
            <p:nvPr/>
          </p:nvSpPr>
          <p:spPr>
            <a:xfrm>
              <a:off x="4013598" y="2204112"/>
              <a:ext cx="847792" cy="7513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4066585" y="2955500"/>
              <a:ext cx="741818" cy="15027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4066585" y="4458275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4437494" y="4458275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3801650" y="5660496"/>
              <a:ext cx="2649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4808404" y="5660120"/>
              <a:ext cx="2649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H="1">
              <a:off x="3419872" y="3005592"/>
              <a:ext cx="832168" cy="4320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H="1" flipV="1">
              <a:off x="4675936" y="3055686"/>
              <a:ext cx="832168" cy="381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3419872" y="3437620"/>
              <a:ext cx="593726" cy="270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H="1">
              <a:off x="4808404" y="3437620"/>
              <a:ext cx="699700" cy="3371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3793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27991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pic>
        <p:nvPicPr>
          <p:cNvPr id="3" name="Picture 5" descr="C:\Users\Фсук\Pictures\анимэ\84756735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9" y="1628800"/>
            <a:ext cx="3802714" cy="380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83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8" y="99392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3110879" y="1854099"/>
            <a:ext cx="2760979" cy="3428965"/>
            <a:chOff x="251520" y="980728"/>
            <a:chExt cx="3816424" cy="4968552"/>
          </a:xfrm>
        </p:grpSpPr>
        <p:sp>
          <p:nvSpPr>
            <p:cNvPr id="3" name="Овал 2"/>
            <p:cNvSpPr/>
            <p:nvPr/>
          </p:nvSpPr>
          <p:spPr>
            <a:xfrm>
              <a:off x="1547664" y="980728"/>
              <a:ext cx="1152128" cy="10801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Овал 3"/>
            <p:cNvSpPr/>
            <p:nvPr/>
          </p:nvSpPr>
          <p:spPr>
            <a:xfrm>
              <a:off x="1619672" y="2060848"/>
              <a:ext cx="1008112" cy="216024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 flipH="1">
              <a:off x="1619672" y="4221088"/>
              <a:ext cx="504056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123728" y="4221088"/>
              <a:ext cx="504056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1259632" y="5949280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2627784" y="5948740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251520" y="2132856"/>
              <a:ext cx="16201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>
              <a:off x="2447764" y="2204864"/>
              <a:ext cx="16201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Группа 71"/>
          <p:cNvGrpSpPr/>
          <p:nvPr/>
        </p:nvGrpSpPr>
        <p:grpSpPr>
          <a:xfrm>
            <a:off x="6170272" y="1559044"/>
            <a:ext cx="1780160" cy="3816048"/>
            <a:chOff x="6300192" y="1844824"/>
            <a:chExt cx="1780160" cy="3816048"/>
          </a:xfrm>
        </p:grpSpPr>
        <p:sp>
          <p:nvSpPr>
            <p:cNvPr id="34" name="Овал 33"/>
            <p:cNvSpPr/>
            <p:nvPr/>
          </p:nvSpPr>
          <p:spPr>
            <a:xfrm>
              <a:off x="6821910" y="2204488"/>
              <a:ext cx="847792" cy="7513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874897" y="2955876"/>
              <a:ext cx="741818" cy="15027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 flipH="1">
              <a:off x="6874898" y="4458651"/>
              <a:ext cx="370908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7245806" y="4458651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6609963" y="5660872"/>
              <a:ext cx="264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7616717" y="5660496"/>
              <a:ext cx="264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H="1">
              <a:off x="6300192" y="3005968"/>
              <a:ext cx="760160" cy="12151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H="1">
              <a:off x="7484248" y="1844824"/>
              <a:ext cx="596104" cy="12112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>
            <a:off x="500103" y="1918708"/>
            <a:ext cx="2088232" cy="3456384"/>
            <a:chOff x="3419872" y="2204112"/>
            <a:chExt cx="2088232" cy="3456384"/>
          </a:xfrm>
        </p:grpSpPr>
        <p:sp>
          <p:nvSpPr>
            <p:cNvPr id="25" name="Овал 24"/>
            <p:cNvSpPr/>
            <p:nvPr/>
          </p:nvSpPr>
          <p:spPr>
            <a:xfrm>
              <a:off x="4013598" y="2204112"/>
              <a:ext cx="847792" cy="7513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4066585" y="2955500"/>
              <a:ext cx="741818" cy="15027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4066585" y="4458275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4437494" y="4458275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3801650" y="5660496"/>
              <a:ext cx="2649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4808404" y="5660120"/>
              <a:ext cx="2649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H="1">
              <a:off x="3419872" y="3005592"/>
              <a:ext cx="832168" cy="4320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H="1" flipV="1">
              <a:off x="4675936" y="3055686"/>
              <a:ext cx="832168" cy="381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3419872" y="3437620"/>
              <a:ext cx="593726" cy="270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H="1">
              <a:off x="4808404" y="3437620"/>
              <a:ext cx="699700" cy="3371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0650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27991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pic>
        <p:nvPicPr>
          <p:cNvPr id="3" name="Picture 5" descr="C:\Users\Фсук\Pictures\анимэ\84756735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9" y="1628800"/>
            <a:ext cx="3802714" cy="380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203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8" y="99392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3110879" y="1854099"/>
            <a:ext cx="2760979" cy="3428965"/>
            <a:chOff x="251520" y="980728"/>
            <a:chExt cx="3816424" cy="4968552"/>
          </a:xfrm>
        </p:grpSpPr>
        <p:sp>
          <p:nvSpPr>
            <p:cNvPr id="3" name="Овал 2"/>
            <p:cNvSpPr/>
            <p:nvPr/>
          </p:nvSpPr>
          <p:spPr>
            <a:xfrm>
              <a:off x="1547664" y="980728"/>
              <a:ext cx="1152128" cy="10801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Овал 3"/>
            <p:cNvSpPr/>
            <p:nvPr/>
          </p:nvSpPr>
          <p:spPr>
            <a:xfrm>
              <a:off x="1619672" y="2060848"/>
              <a:ext cx="1008112" cy="216024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 flipH="1">
              <a:off x="1619672" y="4221088"/>
              <a:ext cx="504056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123728" y="4221088"/>
              <a:ext cx="504056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1259632" y="5949280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2627784" y="5948740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251520" y="2132856"/>
              <a:ext cx="16201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>
              <a:off x="2447764" y="2204864"/>
              <a:ext cx="16201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Группа 71"/>
          <p:cNvGrpSpPr/>
          <p:nvPr/>
        </p:nvGrpSpPr>
        <p:grpSpPr>
          <a:xfrm>
            <a:off x="6170272" y="1559044"/>
            <a:ext cx="1780160" cy="3816048"/>
            <a:chOff x="6300192" y="1844824"/>
            <a:chExt cx="1780160" cy="3816048"/>
          </a:xfrm>
        </p:grpSpPr>
        <p:sp>
          <p:nvSpPr>
            <p:cNvPr id="34" name="Овал 33"/>
            <p:cNvSpPr/>
            <p:nvPr/>
          </p:nvSpPr>
          <p:spPr>
            <a:xfrm>
              <a:off x="6821910" y="2204488"/>
              <a:ext cx="847792" cy="7513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874897" y="2955876"/>
              <a:ext cx="741818" cy="15027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 flipH="1">
              <a:off x="6874898" y="4458651"/>
              <a:ext cx="370908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7245806" y="4458651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6609963" y="5660872"/>
              <a:ext cx="264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7616717" y="5660496"/>
              <a:ext cx="264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H="1">
              <a:off x="6300192" y="3005968"/>
              <a:ext cx="760160" cy="12151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H="1">
              <a:off x="7484248" y="1844824"/>
              <a:ext cx="596104" cy="12112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>
            <a:off x="500103" y="1918708"/>
            <a:ext cx="2088232" cy="3456384"/>
            <a:chOff x="3419872" y="2204112"/>
            <a:chExt cx="2088232" cy="3456384"/>
          </a:xfrm>
        </p:grpSpPr>
        <p:sp>
          <p:nvSpPr>
            <p:cNvPr id="25" name="Овал 24"/>
            <p:cNvSpPr/>
            <p:nvPr/>
          </p:nvSpPr>
          <p:spPr>
            <a:xfrm>
              <a:off x="4013598" y="2204112"/>
              <a:ext cx="847792" cy="7513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4066585" y="2955500"/>
              <a:ext cx="741818" cy="15027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4066585" y="4458275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4437494" y="4458275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3801650" y="5660496"/>
              <a:ext cx="2649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4808404" y="5660120"/>
              <a:ext cx="2649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H="1">
              <a:off x="3419872" y="3005592"/>
              <a:ext cx="832168" cy="4320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H="1" flipV="1">
              <a:off x="4675936" y="3055686"/>
              <a:ext cx="832168" cy="381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3419872" y="3437620"/>
              <a:ext cx="593726" cy="270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H="1">
              <a:off x="4808404" y="3437620"/>
              <a:ext cx="699700" cy="3371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803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8" y="116632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pic>
        <p:nvPicPr>
          <p:cNvPr id="1030" name="Picture 6" descr="C:\Users\Фсук\Pictures\анимэ\76685456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19097"/>
            <a:ext cx="4677784" cy="6237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10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8" y="99392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3110879" y="1854099"/>
            <a:ext cx="2760979" cy="3428965"/>
            <a:chOff x="251520" y="980728"/>
            <a:chExt cx="3816424" cy="4968552"/>
          </a:xfrm>
        </p:grpSpPr>
        <p:sp>
          <p:nvSpPr>
            <p:cNvPr id="3" name="Овал 2"/>
            <p:cNvSpPr/>
            <p:nvPr/>
          </p:nvSpPr>
          <p:spPr>
            <a:xfrm>
              <a:off x="1547664" y="980728"/>
              <a:ext cx="1152128" cy="10801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Овал 3"/>
            <p:cNvSpPr/>
            <p:nvPr/>
          </p:nvSpPr>
          <p:spPr>
            <a:xfrm>
              <a:off x="1619672" y="2060848"/>
              <a:ext cx="1008112" cy="216024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 flipH="1">
              <a:off x="1619672" y="4221088"/>
              <a:ext cx="504056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123728" y="4221088"/>
              <a:ext cx="504056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1259632" y="5949280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2627784" y="5948740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251520" y="2132856"/>
              <a:ext cx="16201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>
              <a:off x="2447764" y="2204864"/>
              <a:ext cx="16201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Группа 71"/>
          <p:cNvGrpSpPr/>
          <p:nvPr/>
        </p:nvGrpSpPr>
        <p:grpSpPr>
          <a:xfrm>
            <a:off x="6170272" y="1559044"/>
            <a:ext cx="1780160" cy="3816048"/>
            <a:chOff x="6300192" y="1844824"/>
            <a:chExt cx="1780160" cy="3816048"/>
          </a:xfrm>
        </p:grpSpPr>
        <p:sp>
          <p:nvSpPr>
            <p:cNvPr id="34" name="Овал 33"/>
            <p:cNvSpPr/>
            <p:nvPr/>
          </p:nvSpPr>
          <p:spPr>
            <a:xfrm>
              <a:off x="6821910" y="2204488"/>
              <a:ext cx="847792" cy="7513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874897" y="2955876"/>
              <a:ext cx="741818" cy="15027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 flipH="1">
              <a:off x="6874898" y="4458651"/>
              <a:ext cx="370908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7245806" y="4458651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6609963" y="5660872"/>
              <a:ext cx="264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7616717" y="5660496"/>
              <a:ext cx="264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H="1">
              <a:off x="6300192" y="3005968"/>
              <a:ext cx="760160" cy="12151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H="1">
              <a:off x="7484248" y="1844824"/>
              <a:ext cx="596104" cy="12112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>
            <a:off x="500103" y="1918708"/>
            <a:ext cx="2088232" cy="3456384"/>
            <a:chOff x="3419872" y="2204112"/>
            <a:chExt cx="2088232" cy="3456384"/>
          </a:xfrm>
        </p:grpSpPr>
        <p:sp>
          <p:nvSpPr>
            <p:cNvPr id="25" name="Овал 24"/>
            <p:cNvSpPr/>
            <p:nvPr/>
          </p:nvSpPr>
          <p:spPr>
            <a:xfrm>
              <a:off x="4013598" y="2204112"/>
              <a:ext cx="847792" cy="7513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4066585" y="2955500"/>
              <a:ext cx="741818" cy="15027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4066585" y="4458275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4437494" y="4458275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3801650" y="5660496"/>
              <a:ext cx="2649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4808404" y="5660120"/>
              <a:ext cx="2649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H="1">
              <a:off x="3419872" y="3005592"/>
              <a:ext cx="832168" cy="4320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H="1" flipV="1">
              <a:off x="4675936" y="3055686"/>
              <a:ext cx="832168" cy="381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3419872" y="3437620"/>
              <a:ext cx="593726" cy="270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H="1">
              <a:off x="4808404" y="3437620"/>
              <a:ext cx="699700" cy="3371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8050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8" y="116632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pic>
        <p:nvPicPr>
          <p:cNvPr id="1030" name="Picture 6" descr="C:\Users\Фсук\Pictures\анимэ\76685456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19097"/>
            <a:ext cx="4677784" cy="6237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9" descr="C:\Users\Фсук\Desktop\игры спорт\браво\игры спорт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653136"/>
            <a:ext cx="1528564" cy="152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 descr="C:\Users\Фсук\Desktop\игры спорт\браво\игры спорт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56" y="4653136"/>
            <a:ext cx="1528564" cy="152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61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8" y="116632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sp>
        <p:nvSpPr>
          <p:cNvPr id="7" name="TextBox 6"/>
          <p:cNvSpPr txBox="1"/>
          <p:nvPr/>
        </p:nvSpPr>
        <p:spPr>
          <a:xfrm>
            <a:off x="-108520" y="1712997"/>
            <a:ext cx="9145016" cy="5045611"/>
          </a:xfrm>
          <a:prstGeom prst="rect">
            <a:avLst/>
          </a:prstGeom>
          <a:noFill/>
        </p:spPr>
        <p:txBody>
          <a:bodyPr wrap="square" rtlCol="0">
            <a:prstTxWarp prst="textWave4">
              <a:avLst/>
            </a:prstTxWarp>
            <a:spAutoFit/>
          </a:bodyPr>
          <a:lstStyle/>
          <a:p>
            <a:endParaRPr lang="ru-RU" sz="9600" b="1" dirty="0" smtClean="0"/>
          </a:p>
          <a:p>
            <a:pPr algn="ctr"/>
            <a:r>
              <a:rPr lang="ru-RU" sz="9600" dirty="0" smtClean="0"/>
              <a:t> </a:t>
            </a:r>
            <a:r>
              <a:rPr lang="ru-RU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Ну-ка</a:t>
            </a:r>
            <a:r>
              <a:rPr lang="ru-RU" sz="9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, повтори!</a:t>
            </a:r>
          </a:p>
          <a:p>
            <a:endParaRPr lang="ru-RU" sz="9600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908720"/>
            <a:ext cx="7848872" cy="1569660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ru-RU" sz="9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9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9600" b="1" spc="50" dirty="0" smtClean="0">
                <a:ln w="11430">
                  <a:solidFill>
                    <a:srgbClr val="0070C0"/>
                  </a:solidFill>
                </a:ln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9600" b="1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ru-RU" sz="9600" b="1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820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8" y="99392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3110879" y="1854099"/>
            <a:ext cx="2760979" cy="3428965"/>
            <a:chOff x="251520" y="980728"/>
            <a:chExt cx="3816424" cy="4968552"/>
          </a:xfrm>
        </p:grpSpPr>
        <p:sp>
          <p:nvSpPr>
            <p:cNvPr id="3" name="Овал 2"/>
            <p:cNvSpPr/>
            <p:nvPr/>
          </p:nvSpPr>
          <p:spPr>
            <a:xfrm>
              <a:off x="1547664" y="980728"/>
              <a:ext cx="1152128" cy="10801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Овал 3"/>
            <p:cNvSpPr/>
            <p:nvPr/>
          </p:nvSpPr>
          <p:spPr>
            <a:xfrm>
              <a:off x="1619672" y="2060848"/>
              <a:ext cx="1008112" cy="216024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 flipH="1">
              <a:off x="1619672" y="4221088"/>
              <a:ext cx="504056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123728" y="4221088"/>
              <a:ext cx="504056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1259632" y="5949280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2627784" y="5948740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251520" y="2132856"/>
              <a:ext cx="16201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>
              <a:off x="2447764" y="2204864"/>
              <a:ext cx="16201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Группа 71"/>
          <p:cNvGrpSpPr/>
          <p:nvPr/>
        </p:nvGrpSpPr>
        <p:grpSpPr>
          <a:xfrm>
            <a:off x="6170272" y="1559044"/>
            <a:ext cx="1780160" cy="3816048"/>
            <a:chOff x="6300192" y="1844824"/>
            <a:chExt cx="1780160" cy="3816048"/>
          </a:xfrm>
        </p:grpSpPr>
        <p:sp>
          <p:nvSpPr>
            <p:cNvPr id="34" name="Овал 33"/>
            <p:cNvSpPr/>
            <p:nvPr/>
          </p:nvSpPr>
          <p:spPr>
            <a:xfrm>
              <a:off x="6821910" y="2204488"/>
              <a:ext cx="847792" cy="7513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874897" y="2955876"/>
              <a:ext cx="741818" cy="15027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 flipH="1">
              <a:off x="6874898" y="4458651"/>
              <a:ext cx="370908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7245806" y="4458651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6609963" y="5660872"/>
              <a:ext cx="264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7616717" y="5660496"/>
              <a:ext cx="264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H="1">
              <a:off x="6300192" y="3005968"/>
              <a:ext cx="760160" cy="12151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H="1">
              <a:off x="7484248" y="1844824"/>
              <a:ext cx="596104" cy="12112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>
            <a:off x="500103" y="1918708"/>
            <a:ext cx="2088232" cy="3456384"/>
            <a:chOff x="3419872" y="2204112"/>
            <a:chExt cx="2088232" cy="3456384"/>
          </a:xfrm>
        </p:grpSpPr>
        <p:sp>
          <p:nvSpPr>
            <p:cNvPr id="25" name="Овал 24"/>
            <p:cNvSpPr/>
            <p:nvPr/>
          </p:nvSpPr>
          <p:spPr>
            <a:xfrm>
              <a:off x="4013598" y="2204112"/>
              <a:ext cx="847792" cy="7513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4066585" y="2955500"/>
              <a:ext cx="741818" cy="15027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4066585" y="4458275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4437494" y="4458275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3801650" y="5660496"/>
              <a:ext cx="2649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4808404" y="5660120"/>
              <a:ext cx="2649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H="1">
              <a:off x="3419872" y="3005592"/>
              <a:ext cx="832168" cy="4320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H="1" flipV="1">
              <a:off x="4675936" y="3055686"/>
              <a:ext cx="832168" cy="381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3419872" y="3437620"/>
              <a:ext cx="593726" cy="270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H="1">
              <a:off x="4808404" y="3437620"/>
              <a:ext cx="699700" cy="3371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203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8" y="116632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pic>
        <p:nvPicPr>
          <p:cNvPr id="4" name="Picture 7" descr="C:\Users\Фсук\Pictures\анимэ\f0f54dae7677ebc226a6e2d4a4d37b4d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348" y="1411293"/>
            <a:ext cx="2756908" cy="4052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001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8" y="99392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3110879" y="1854099"/>
            <a:ext cx="2760979" cy="3428965"/>
            <a:chOff x="251520" y="980728"/>
            <a:chExt cx="3816424" cy="4968552"/>
          </a:xfrm>
        </p:grpSpPr>
        <p:sp>
          <p:nvSpPr>
            <p:cNvPr id="3" name="Овал 2"/>
            <p:cNvSpPr/>
            <p:nvPr/>
          </p:nvSpPr>
          <p:spPr>
            <a:xfrm>
              <a:off x="1547664" y="980728"/>
              <a:ext cx="1152128" cy="10801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Овал 3"/>
            <p:cNvSpPr/>
            <p:nvPr/>
          </p:nvSpPr>
          <p:spPr>
            <a:xfrm>
              <a:off x="1619672" y="2060848"/>
              <a:ext cx="1008112" cy="216024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 flipH="1">
              <a:off x="1619672" y="4221088"/>
              <a:ext cx="504056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123728" y="4221088"/>
              <a:ext cx="504056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1259632" y="5949280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2627784" y="5948740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251520" y="2132856"/>
              <a:ext cx="16201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>
              <a:off x="2447764" y="2204864"/>
              <a:ext cx="16201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Группа 71"/>
          <p:cNvGrpSpPr/>
          <p:nvPr/>
        </p:nvGrpSpPr>
        <p:grpSpPr>
          <a:xfrm>
            <a:off x="6170272" y="1559044"/>
            <a:ext cx="1780160" cy="3816048"/>
            <a:chOff x="6300192" y="1844824"/>
            <a:chExt cx="1780160" cy="3816048"/>
          </a:xfrm>
        </p:grpSpPr>
        <p:sp>
          <p:nvSpPr>
            <p:cNvPr id="34" name="Овал 33"/>
            <p:cNvSpPr/>
            <p:nvPr/>
          </p:nvSpPr>
          <p:spPr>
            <a:xfrm>
              <a:off x="6821910" y="2204488"/>
              <a:ext cx="847792" cy="7513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874897" y="2955876"/>
              <a:ext cx="741818" cy="15027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 flipH="1">
              <a:off x="6874898" y="4458651"/>
              <a:ext cx="370908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7245806" y="4458651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6609963" y="5660872"/>
              <a:ext cx="264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7616717" y="5660496"/>
              <a:ext cx="264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H="1">
              <a:off x="6300192" y="3005968"/>
              <a:ext cx="760160" cy="12151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H="1">
              <a:off x="7484248" y="1844824"/>
              <a:ext cx="596104" cy="12112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>
            <a:off x="500103" y="1918708"/>
            <a:ext cx="2088232" cy="3456384"/>
            <a:chOff x="3419872" y="2204112"/>
            <a:chExt cx="2088232" cy="3456384"/>
          </a:xfrm>
        </p:grpSpPr>
        <p:sp>
          <p:nvSpPr>
            <p:cNvPr id="25" name="Овал 24"/>
            <p:cNvSpPr/>
            <p:nvPr/>
          </p:nvSpPr>
          <p:spPr>
            <a:xfrm>
              <a:off x="4013598" y="2204112"/>
              <a:ext cx="847792" cy="7513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4066585" y="2955500"/>
              <a:ext cx="741818" cy="15027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4066585" y="4458275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4437494" y="4458275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3801650" y="5660496"/>
              <a:ext cx="2649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4808404" y="5660120"/>
              <a:ext cx="2649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H="1">
              <a:off x="3419872" y="3005592"/>
              <a:ext cx="832168" cy="4320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H="1" flipV="1">
              <a:off x="4675936" y="3055686"/>
              <a:ext cx="832168" cy="381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3419872" y="3437620"/>
              <a:ext cx="593726" cy="270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H="1">
              <a:off x="4808404" y="3437620"/>
              <a:ext cx="699700" cy="3371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0208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8" y="116632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pic>
        <p:nvPicPr>
          <p:cNvPr id="4" name="Picture 7" descr="C:\Users\Фсук\Pictures\анимэ\f0f54dae7677ebc226a6e2d4a4d37b4d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348" y="1411293"/>
            <a:ext cx="2756908" cy="4052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22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8" y="99392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3110879" y="1854099"/>
            <a:ext cx="2760979" cy="3428965"/>
            <a:chOff x="251520" y="980728"/>
            <a:chExt cx="3816424" cy="4968552"/>
          </a:xfrm>
        </p:grpSpPr>
        <p:sp>
          <p:nvSpPr>
            <p:cNvPr id="3" name="Овал 2"/>
            <p:cNvSpPr/>
            <p:nvPr/>
          </p:nvSpPr>
          <p:spPr>
            <a:xfrm>
              <a:off x="1547664" y="980728"/>
              <a:ext cx="1152128" cy="10801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Овал 3"/>
            <p:cNvSpPr/>
            <p:nvPr/>
          </p:nvSpPr>
          <p:spPr>
            <a:xfrm>
              <a:off x="1619672" y="2060848"/>
              <a:ext cx="1008112" cy="216024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 flipH="1">
              <a:off x="1619672" y="4221088"/>
              <a:ext cx="504056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123728" y="4221088"/>
              <a:ext cx="504056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1259632" y="5949280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2627784" y="5948740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251520" y="2132856"/>
              <a:ext cx="16201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>
              <a:off x="2447764" y="2204864"/>
              <a:ext cx="16201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Группа 71"/>
          <p:cNvGrpSpPr/>
          <p:nvPr/>
        </p:nvGrpSpPr>
        <p:grpSpPr>
          <a:xfrm>
            <a:off x="6170272" y="1559044"/>
            <a:ext cx="1780160" cy="3816048"/>
            <a:chOff x="6300192" y="1844824"/>
            <a:chExt cx="1780160" cy="3816048"/>
          </a:xfrm>
        </p:grpSpPr>
        <p:sp>
          <p:nvSpPr>
            <p:cNvPr id="34" name="Овал 33"/>
            <p:cNvSpPr/>
            <p:nvPr/>
          </p:nvSpPr>
          <p:spPr>
            <a:xfrm>
              <a:off x="6821910" y="2204488"/>
              <a:ext cx="847792" cy="7513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874897" y="2955876"/>
              <a:ext cx="741818" cy="15027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 flipH="1">
              <a:off x="6874898" y="4458651"/>
              <a:ext cx="370908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7245806" y="4458651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6609963" y="5660872"/>
              <a:ext cx="264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7616717" y="5660496"/>
              <a:ext cx="264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H="1">
              <a:off x="6300192" y="3005968"/>
              <a:ext cx="760160" cy="12151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H="1">
              <a:off x="7484248" y="1844824"/>
              <a:ext cx="596104" cy="12112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>
            <a:off x="500103" y="1918708"/>
            <a:ext cx="2088232" cy="3456384"/>
            <a:chOff x="3419872" y="2204112"/>
            <a:chExt cx="2088232" cy="3456384"/>
          </a:xfrm>
        </p:grpSpPr>
        <p:sp>
          <p:nvSpPr>
            <p:cNvPr id="25" name="Овал 24"/>
            <p:cNvSpPr/>
            <p:nvPr/>
          </p:nvSpPr>
          <p:spPr>
            <a:xfrm>
              <a:off x="4013598" y="2204112"/>
              <a:ext cx="847792" cy="7513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4066585" y="2955500"/>
              <a:ext cx="741818" cy="15027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4066585" y="4458275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4437494" y="4458275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3801650" y="5660496"/>
              <a:ext cx="2649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4808404" y="5660120"/>
              <a:ext cx="2649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H="1">
              <a:off x="3419872" y="3005592"/>
              <a:ext cx="832168" cy="4320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H="1" flipV="1">
              <a:off x="4675936" y="3055686"/>
              <a:ext cx="832168" cy="381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3419872" y="3437620"/>
              <a:ext cx="593726" cy="270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H="1">
              <a:off x="4808404" y="3437620"/>
              <a:ext cx="699700" cy="3371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5303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8" y="116632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pic>
        <p:nvPicPr>
          <p:cNvPr id="3" name="Picture 3" descr="C:\Users\Фсук\Pictures\анимэ\87bd4e23b7ffca4c095ab3739d62ec8d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483" y="1339467"/>
            <a:ext cx="3889733" cy="3889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69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8" y="99392"/>
            <a:ext cx="8964488" cy="6641976"/>
          </a:xfrm>
          <a:prstGeom prst="rect">
            <a:avLst/>
          </a:prstGeom>
          <a:solidFill>
            <a:srgbClr val="FFCCFF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3110879" y="1854099"/>
            <a:ext cx="2760979" cy="3428965"/>
            <a:chOff x="251520" y="980728"/>
            <a:chExt cx="3816424" cy="4968552"/>
          </a:xfrm>
        </p:grpSpPr>
        <p:sp>
          <p:nvSpPr>
            <p:cNvPr id="3" name="Овал 2"/>
            <p:cNvSpPr/>
            <p:nvPr/>
          </p:nvSpPr>
          <p:spPr>
            <a:xfrm>
              <a:off x="1547664" y="980728"/>
              <a:ext cx="1152128" cy="10801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Овал 3"/>
            <p:cNvSpPr/>
            <p:nvPr/>
          </p:nvSpPr>
          <p:spPr>
            <a:xfrm>
              <a:off x="1619672" y="2060848"/>
              <a:ext cx="1008112" cy="216024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 flipH="1">
              <a:off x="1619672" y="4221088"/>
              <a:ext cx="504056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123728" y="4221088"/>
              <a:ext cx="504056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1259632" y="5949280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2627784" y="5948740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251520" y="2132856"/>
              <a:ext cx="16201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>
              <a:off x="2447764" y="2204864"/>
              <a:ext cx="16201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Группа 71"/>
          <p:cNvGrpSpPr/>
          <p:nvPr/>
        </p:nvGrpSpPr>
        <p:grpSpPr>
          <a:xfrm>
            <a:off x="6170272" y="1559044"/>
            <a:ext cx="1780160" cy="3816048"/>
            <a:chOff x="6300192" y="1844824"/>
            <a:chExt cx="1780160" cy="3816048"/>
          </a:xfrm>
        </p:grpSpPr>
        <p:sp>
          <p:nvSpPr>
            <p:cNvPr id="34" name="Овал 33"/>
            <p:cNvSpPr/>
            <p:nvPr/>
          </p:nvSpPr>
          <p:spPr>
            <a:xfrm>
              <a:off x="6821910" y="2204488"/>
              <a:ext cx="847792" cy="7513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874897" y="2955876"/>
              <a:ext cx="741818" cy="15027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 flipH="1">
              <a:off x="6874898" y="4458651"/>
              <a:ext cx="370908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7245806" y="4458651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6609963" y="5660872"/>
              <a:ext cx="264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7616717" y="5660496"/>
              <a:ext cx="264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H="1">
              <a:off x="6300192" y="3005968"/>
              <a:ext cx="760160" cy="12151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H="1">
              <a:off x="7484248" y="1844824"/>
              <a:ext cx="596104" cy="12112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>
            <a:off x="500103" y="1918708"/>
            <a:ext cx="2088232" cy="3456384"/>
            <a:chOff x="3419872" y="2204112"/>
            <a:chExt cx="2088232" cy="3456384"/>
          </a:xfrm>
        </p:grpSpPr>
        <p:sp>
          <p:nvSpPr>
            <p:cNvPr id="25" name="Овал 24"/>
            <p:cNvSpPr/>
            <p:nvPr/>
          </p:nvSpPr>
          <p:spPr>
            <a:xfrm>
              <a:off x="4013598" y="2204112"/>
              <a:ext cx="847792" cy="7513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4066585" y="2955500"/>
              <a:ext cx="741818" cy="15027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4066585" y="4458275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4437494" y="4458275"/>
              <a:ext cx="370909" cy="12022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3801650" y="5660496"/>
              <a:ext cx="2649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4808404" y="5660120"/>
              <a:ext cx="2649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H="1">
              <a:off x="3419872" y="3005592"/>
              <a:ext cx="832168" cy="4320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H="1" flipV="1">
              <a:off x="4675936" y="3055686"/>
              <a:ext cx="832168" cy="381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3419872" y="3437620"/>
              <a:ext cx="593726" cy="270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H="1">
              <a:off x="4808404" y="3437620"/>
              <a:ext cx="699700" cy="3371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0688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93</Words>
  <Application>Microsoft Office PowerPoint</Application>
  <PresentationFormat>Экран (4:3)</PresentationFormat>
  <Paragraphs>11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Фсук</dc:creator>
  <cp:lastModifiedBy>Фсук</cp:lastModifiedBy>
  <cp:revision>9</cp:revision>
  <dcterms:created xsi:type="dcterms:W3CDTF">2013-04-07T17:41:34Z</dcterms:created>
  <dcterms:modified xsi:type="dcterms:W3CDTF">2013-04-10T15:44:15Z</dcterms:modified>
</cp:coreProperties>
</file>