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7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ia.ru/religion/20100208/207867565.html#ixzz2LupwUU1H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i="1" dirty="0" smtClean="0">
                <a:solidFill>
                  <a:schemeClr val="tx2">
                    <a:lumMod val="50000"/>
                  </a:schemeClr>
                </a:solidFill>
              </a:rPr>
              <a:t>Масленица</a:t>
            </a:r>
            <a:endParaRPr lang="ru-RU" sz="8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Как отмечают масленицу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00811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/>
              <a:t>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776352" cy="466344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Среда ‑ "лакомка". На первом месте в ряду угощений, конечно же, блины.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bli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638" y="1556792"/>
            <a:ext cx="4722812" cy="42484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</a:t>
            </a:r>
            <a:r>
              <a:rPr lang="ru-RU" sz="4800" dirty="0" smtClean="0"/>
              <a:t>четверг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632336" cy="46634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Четверг ‑ "разгуляй". В этот день чтобы помочь солнцу прогнать зиму, люди устраивают по традиции катание на лошадях.</a:t>
            </a:r>
          </a:p>
          <a:p>
            <a:endParaRPr lang="ru-RU" dirty="0"/>
          </a:p>
        </p:txBody>
      </p:sp>
      <p:pic>
        <p:nvPicPr>
          <p:cNvPr id="6" name="Содержимое 5" descr="masl-581x7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524000"/>
            <a:ext cx="4233145" cy="4785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 пятница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4907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Пятый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 праздника Масленицы назывался Тещины Вечерки 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знаменовался ответным визитом любимой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тещеньки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гости к любимому зятьку на те же блины, только уже дочкиного, а не тещиного приготовления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 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1329575059_161898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90465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    суббота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Суббота ‑ "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золовкины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посиделки". В этот день ходят в гости ко всем родственникам, и угощаются блинами.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1359983454_maslenic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80928"/>
            <a:ext cx="734481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               воскресенье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Воскресенье ‑ это заключительный "прощеный день", когда просят прощения у родных и знакомых за обиды и после этого, как правило, весело поют и пляшут, тем самым провожая широкую Масленицу. В этот день на огромном костре сжигают масленицу,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чучело.олицетворяющее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уходящую зиму.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/>
              <a:t>С весной всех!!!</a:t>
            </a:r>
            <a:endParaRPr lang="ru-RU" dirty="0"/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6171546" cy="44248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Коротко о масленице: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Масленица – древний славянский праздник, пришедший к нам из языческой культуры и сохранившийся  после принятия христианства. Церковь включила Масленицу в число своих праздников, назвав его Сырной, или Мясопустной неделей, так как  Масленица приходится на неделю, предшествующую Великому посту.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одной из версий, название "масленица"  возникло потому, что на этой неделе, по православному обычаю, мясо уже исключалось из пищи, а молочные продукты еще можно было употреблять.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maslenica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5017740" cy="298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859216" cy="1484030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Неотъемлемой частью праздника были катания на лошадях, на которых надевали самую лучшую сбрую. Парни, которые собирались жениться, специально к этому катанию покупали сани. В катанье непременно участвовали все молодые парочки. </a:t>
            </a:r>
            <a:br>
              <a:rPr lang="ru-RU" sz="1600" b="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624736" cy="4800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4042792" cy="1584176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Масленица на протяжении многих веков сохранила характер народного гулянья.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/20100208/207867565.html#ixzz2LupwUU1H</a:t>
            </a:r>
            <a:endParaRPr lang="ru-RU" dirty="0"/>
          </a:p>
        </p:txBody>
      </p:sp>
      <p:pic>
        <p:nvPicPr>
          <p:cNvPr id="6" name="Содержимое 5" descr="getImage (3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060848"/>
            <a:ext cx="6912768" cy="42484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Сжигание масленицы</a:t>
            </a:r>
            <a:endParaRPr lang="ru-RU" dirty="0"/>
          </a:p>
        </p:txBody>
      </p:sp>
      <p:pic>
        <p:nvPicPr>
          <p:cNvPr id="5" name="Содержимое 4" descr="images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5544616" cy="46805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8184" y="1524000"/>
            <a:ext cx="2705504" cy="46634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Символом Масленицы было чучело из соломы, обряженное в женские одежды, с которым вместе веселились, а затем хоронили или сжигали на костре вместе с блином, которое чучело держало в руке.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7639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Дни масленицы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47248" cy="49743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153400" cy="464137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Понедельник -"встреча" праздника. В этот день устраивали и раскатывали ледяные горки. Дети делали утром соломенное чучело Масленицы, наряжали его и все вместе возили по улицам. Устраивались качели, столы со сладостями.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Вторник - "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заигрыш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". В этот день начинаются веселые игры. С утра девицы и молодцы катались на ледяных горах, ели блины. Парни искали невест, а девушки ? женихов (причем свадьбы игрались только после Пасхи).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3810000" cy="6919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Понедельник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344816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8100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</a:t>
            </a:r>
            <a:r>
              <a:rPr lang="ru-RU" sz="3200" dirty="0" smtClean="0"/>
              <a:t>вторник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272808" cy="52565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</TotalTime>
  <Words>279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Масленица</vt:lpstr>
      <vt:lpstr>        Коротко о масленице:</vt:lpstr>
      <vt:lpstr>Слайд 3</vt:lpstr>
      <vt:lpstr>Неотъемлемой частью праздника были катания на лошадях, на которых надевали самую лучшую сбрую. Парни, которые собирались жениться, специально к этому катанию покупали сани. В катанье непременно участвовали все молодые парочки.  </vt:lpstr>
      <vt:lpstr>Слайд 5</vt:lpstr>
      <vt:lpstr>         Сжигание масленицы</vt:lpstr>
      <vt:lpstr>Дни масленицы</vt:lpstr>
      <vt:lpstr>Понедельник</vt:lpstr>
      <vt:lpstr>      вторник</vt:lpstr>
      <vt:lpstr>    Среда</vt:lpstr>
      <vt:lpstr>         четверг</vt:lpstr>
      <vt:lpstr>                пятница</vt:lpstr>
      <vt:lpstr>               суббота</vt:lpstr>
      <vt:lpstr>               воскресенье</vt:lpstr>
      <vt:lpstr>С весной всех!!!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Ирина и Коля</dc:creator>
  <cp:lastModifiedBy>Ирина и Коля</cp:lastModifiedBy>
  <cp:revision>21</cp:revision>
  <dcterms:created xsi:type="dcterms:W3CDTF">2013-02-25T11:03:59Z</dcterms:created>
  <dcterms:modified xsi:type="dcterms:W3CDTF">2013-03-01T15:03:25Z</dcterms:modified>
</cp:coreProperties>
</file>