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847546" y="4560310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Ш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371784" y="4566259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01186" y="159613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11716" y="159613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22246" y="159613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2994" y="3479287"/>
            <a:ext cx="6548264" cy="3046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224736" cy="12156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99908" y="257944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03818" y="257944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74896" y="1095951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74896" y="2042463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74896" y="2515719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924838" y="257944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441782" y="257944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41782" y="58352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441782" y="2070628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441782" y="1070241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432776" y="159613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943306" y="159613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453836" y="159613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64366" y="159613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З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4896" y="159613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970156" y="257944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99908" y="6072478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899908" y="5568422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899908" y="5064366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899908" y="4560310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899908" y="4091610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899908" y="3587554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З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99908" y="3083498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37582" y="4566259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79882" y="4566259"/>
            <a:ext cx="57606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3" name="Стрелка вправо 42"/>
          <p:cNvSpPr/>
          <p:nvPr/>
        </p:nvSpPr>
        <p:spPr>
          <a:xfrm>
            <a:off x="2253114" y="1596132"/>
            <a:ext cx="646794" cy="446331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ru-RU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/>
              </a:rPr>
              <a:t> </a:t>
            </a:r>
            <a:r>
              <a:rPr lang="ru-RU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1</a:t>
            </a:r>
          </a:p>
        </p:txBody>
      </p:sp>
      <p:sp>
        <p:nvSpPr>
          <p:cNvPr id="44" name="Стрелка вправо 43"/>
          <p:cNvSpPr/>
          <p:nvPr/>
        </p:nvSpPr>
        <p:spPr>
          <a:xfrm>
            <a:off x="2203119" y="2588161"/>
            <a:ext cx="646794" cy="446331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ru-RU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3</a:t>
            </a:r>
          </a:p>
        </p:txBody>
      </p:sp>
      <p:sp>
        <p:nvSpPr>
          <p:cNvPr id="45" name="Стрелка вправо 44"/>
          <p:cNvSpPr/>
          <p:nvPr/>
        </p:nvSpPr>
        <p:spPr>
          <a:xfrm>
            <a:off x="1200752" y="4589172"/>
            <a:ext cx="646794" cy="446331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5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8" name="Стрелка вниз 47"/>
          <p:cNvSpPr/>
          <p:nvPr/>
        </p:nvSpPr>
        <p:spPr>
          <a:xfrm>
            <a:off x="3045202" y="2183143"/>
            <a:ext cx="358616" cy="33257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4</a:t>
            </a:r>
            <a:endParaRPr lang="ru-RU" b="1" dirty="0" smtClean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  <a:p>
            <a:pPr algn="ctr"/>
            <a:endParaRPr lang="ru-RU" b="1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9" name="Стрелка вниз 48"/>
          <p:cNvSpPr/>
          <p:nvPr/>
        </p:nvSpPr>
        <p:spPr>
          <a:xfrm>
            <a:off x="4510693" y="116632"/>
            <a:ext cx="432426" cy="388125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2</a:t>
            </a:r>
          </a:p>
          <a:p>
            <a:pPr algn="ctr"/>
            <a:endParaRPr lang="ru-RU" b="1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6540430" y="619592"/>
            <a:ext cx="467340" cy="431915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6</a:t>
            </a:r>
          </a:p>
          <a:p>
            <a:pPr algn="ctr"/>
            <a:endParaRPr lang="ru-RU" b="1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4308" y="313102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1.У неё 4 крыла, тело тонкое, словно стрела, и большие, большие глаза. Называют её…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008840" y="51571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44902" y="432532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2.Сок цветов душистых пьет, дарит нам и воск, и мед. Людям всем она мила, а зовут её…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4046811" y="3420308"/>
            <a:ext cx="3976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3.Очень маленький на вид, надоедливо звенит, прилетает вновь и вновь, чтобы выпить нашу кровь.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4923598" y="3713775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4.Этот маленький скрипач изумрудный носит плащ. Он и в спорте чемпион, ловко прыгать может он.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3987780" y="5245256"/>
            <a:ext cx="4408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5.Кто нектар цветочный пьет, полосатый, а не кот?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4143491" y="3390609"/>
            <a:ext cx="46628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6.Этот маленький ловец сетку прочную плетет, если муха попадет, тут бедняжке и конец.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268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" fill="hold">
                                          <p:stCondLst>
                                            <p:cond delay="29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" fill="hold">
                                          <p:stCondLst>
                                            <p:cond delay="59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" fill="hold">
                                          <p:stCondLst>
                                            <p:cond delay="89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" fill="hold">
                                          <p:stCondLst>
                                            <p:cond delay="297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" fill="hold">
                                          <p:stCondLst>
                                            <p:cond delay="59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" fill="hold">
                                          <p:stCondLst>
                                            <p:cond delay="89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" fill="hold">
                                          <p:stCondLst>
                                            <p:cond delay="297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" fill="hold">
                                          <p:stCondLst>
                                            <p:cond delay="59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" fill="hold">
                                          <p:stCondLst>
                                            <p:cond delay="89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500"/>
                            </p:stCondLst>
                            <p:childTnLst>
                              <p:par>
                                <p:cTn id="1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6" dur="2" fill="hold">
                                          <p:stCondLst>
                                            <p:cond delay="297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7" dur="2" fill="hold">
                                          <p:stCondLst>
                                            <p:cond delay="595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8" dur="2" fill="hold">
                                          <p:stCondLst>
                                            <p:cond delay="89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9" dur="2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000"/>
                            </p:stCondLst>
                            <p:childTnLst>
                              <p:par>
                                <p:cTn id="1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500"/>
                            </p:stCondLst>
                            <p:childTnLst>
                              <p:par>
                                <p:cTn id="1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000"/>
                            </p:stCondLst>
                            <p:childTnLst>
                              <p:par>
                                <p:cTn id="17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7" dur="2" fill="hold">
                                          <p:stCondLst>
                                            <p:cond delay="29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8" dur="2" fill="hold">
                                          <p:stCondLst>
                                            <p:cond delay="59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9" dur="2" fill="hold">
                                          <p:stCondLst>
                                            <p:cond delay="89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0" dur="2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500"/>
                            </p:stCondLst>
                            <p:childTnLst>
                              <p:par>
                                <p:cTn id="2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000"/>
                            </p:stCondLst>
                            <p:childTnLst>
                              <p:par>
                                <p:cTn id="2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500"/>
                            </p:stCondLst>
                            <p:childTnLst>
                              <p:par>
                                <p:cTn id="2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6" dur="2" fill="hold">
                                          <p:stCondLst>
                                            <p:cond delay="297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7" dur="2" fill="hold">
                                          <p:stCondLst>
                                            <p:cond delay="595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8" dur="2" fill="hold">
                                          <p:stCondLst>
                                            <p:cond delay="89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9" dur="2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00"/>
                            </p:stCondLst>
                            <p:childTnLst>
                              <p:par>
                                <p:cTn id="2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000"/>
                            </p:stCondLst>
                            <p:childTnLst>
                              <p:par>
                                <p:cTn id="2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500"/>
                            </p:stCondLst>
                            <p:childTnLst>
                              <p:par>
                                <p:cTn id="2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2000"/>
                            </p:stCondLst>
                            <p:childTnLst>
                              <p:par>
                                <p:cTn id="25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51" grpId="0"/>
      <p:bldP spid="51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276</TotalTime>
  <Words>147</Words>
  <Application>Microsoft Office PowerPoint</Application>
  <PresentationFormat>Экран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Vik</dc:creator>
  <cp:lastModifiedBy>Vik</cp:lastModifiedBy>
  <cp:revision>25</cp:revision>
  <dcterms:created xsi:type="dcterms:W3CDTF">2012-09-22T15:46:44Z</dcterms:created>
  <dcterms:modified xsi:type="dcterms:W3CDTF">2012-09-23T08:48:15Z</dcterms:modified>
</cp:coreProperties>
</file>