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9" r:id="rId6"/>
    <p:sldId id="270" r:id="rId7"/>
    <p:sldId id="272" r:id="rId8"/>
    <p:sldId id="275" r:id="rId9"/>
    <p:sldId id="276" r:id="rId10"/>
    <p:sldId id="278" r:id="rId11"/>
    <p:sldId id="285" r:id="rId12"/>
    <p:sldId id="289" r:id="rId13"/>
    <p:sldId id="290" r:id="rId14"/>
    <p:sldId id="29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3" autoAdjust="0"/>
    <p:restoredTop sz="94660"/>
  </p:normalViewPr>
  <p:slideViewPr>
    <p:cSldViewPr>
      <p:cViewPr>
        <p:scale>
          <a:sx n="66" d="100"/>
          <a:sy n="66" d="100"/>
        </p:scale>
        <p:origin x="-612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DA620-30F5-474D-8104-243EF937BD1A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D5CFD-6963-405F-B056-206978E22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251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3E1E-EC3C-4565-B468-69DD875BDC94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8566-D90B-4255-B15F-C86DA0786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1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3E1E-EC3C-4565-B468-69DD875BDC94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8566-D90B-4255-B15F-C86DA0786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45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3E1E-EC3C-4565-B468-69DD875BDC94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8566-D90B-4255-B15F-C86DA0786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2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3E1E-EC3C-4565-B468-69DD875BDC94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8566-D90B-4255-B15F-C86DA0786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56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3E1E-EC3C-4565-B468-69DD875BDC94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8566-D90B-4255-B15F-C86DA0786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77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3E1E-EC3C-4565-B468-69DD875BDC94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8566-D90B-4255-B15F-C86DA0786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9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3E1E-EC3C-4565-B468-69DD875BDC94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8566-D90B-4255-B15F-C86DA0786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47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3E1E-EC3C-4565-B468-69DD875BDC94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8566-D90B-4255-B15F-C86DA0786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01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3E1E-EC3C-4565-B468-69DD875BDC94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8566-D90B-4255-B15F-C86DA0786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47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3E1E-EC3C-4565-B468-69DD875BDC94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8566-D90B-4255-B15F-C86DA0786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3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3E1E-EC3C-4565-B468-69DD875BDC94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48566-D90B-4255-B15F-C86DA0786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94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93E1E-EC3C-4565-B468-69DD875BDC94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48566-D90B-4255-B15F-C86DA0786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07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6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smtClean="0"/>
              <a:t>Из опыта работы  </a:t>
            </a:r>
            <a:r>
              <a:rPr lang="ru-RU" sz="2000" dirty="0" smtClean="0"/>
              <a:t>по нравственно-патриотическому воспитанию</a:t>
            </a:r>
            <a:br>
              <a:rPr lang="ru-RU" sz="2000" dirty="0" smtClean="0"/>
            </a:br>
            <a:r>
              <a:rPr lang="ru-RU" sz="2000" dirty="0" smtClean="0"/>
              <a:t>МБДОУ №41 «Подснежник»  </a:t>
            </a:r>
            <a:br>
              <a:rPr lang="ru-RU" sz="2000" dirty="0" smtClean="0"/>
            </a:br>
            <a:r>
              <a:rPr lang="ru-RU" sz="2000" dirty="0" smtClean="0"/>
              <a:t>воспитатель   Сахно Н.И.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6840760" cy="410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Взаимопроникновение культур ведёт к возникновению новых </a:t>
            </a:r>
            <a:r>
              <a:rPr lang="ru-RU" sz="2800" dirty="0" err="1" smtClean="0"/>
              <a:t>традиций.Ни</a:t>
            </a:r>
            <a:r>
              <a:rPr lang="ru-RU" sz="2800" dirty="0" smtClean="0"/>
              <a:t> один праздник не проходит без участия фольклорных коллективов, представляющих все национальности, проживающие у нас. Это- русские, украинцы, </a:t>
            </a:r>
            <a:r>
              <a:rPr lang="ru-RU" sz="2800" dirty="0" err="1" smtClean="0"/>
              <a:t>белоруссы,армяне</a:t>
            </a:r>
            <a:r>
              <a:rPr lang="ru-RU" sz="2800" dirty="0" smtClean="0"/>
              <a:t>, татары, греки и др.</a:t>
            </a:r>
            <a:br>
              <a:rPr lang="ru-RU" sz="2800" dirty="0" smtClean="0"/>
            </a:br>
            <a:r>
              <a:rPr lang="ru-RU" sz="2800" dirty="0" smtClean="0"/>
              <a:t>В краевом фестивале-конкурсе «Во славу Кубани, на благо России!», одна из номинаций неизменна – </a:t>
            </a:r>
            <a:r>
              <a:rPr lang="ru-RU" sz="2800" dirty="0" err="1" smtClean="0"/>
              <a:t>кокурс</a:t>
            </a:r>
            <a:r>
              <a:rPr lang="ru-RU" sz="2800" dirty="0" smtClean="0"/>
              <a:t> национальной кухни. Организовывая праздники в детском саду с родителями мы также поддерживаем эту традицию. Мамы и бабушки активно участвуют в таких мероприятиях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/>
              <a:t>Использование компьютерных технологий помогает мне быстро подобрать необходимый материал к занятиям, презентациям.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445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Особый эмоциональный отклик вызывает у детей сюжеты о природе нашей Анапы. 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Возраст  можжевельников – сотни лет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3" y="1600201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756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Утришский</a:t>
            </a:r>
            <a:r>
              <a:rPr lang="ru-RU" dirty="0" smtClean="0"/>
              <a:t> дельфинарий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570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Золотые пески Анапы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82" y="1600200"/>
            <a:ext cx="5945435" cy="4525963"/>
          </a:xfrm>
        </p:spPr>
      </p:pic>
    </p:spTree>
    <p:extLst>
      <p:ext uri="{BB962C8B-B14F-4D97-AF65-F5344CB8AC3E}">
        <p14:creationId xmlns:p14="http://schemas.microsoft.com/office/powerpoint/2010/main" val="28955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87834"/>
            <a:ext cx="8064896" cy="158903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 группе создан  мобильный мини-музей</a:t>
            </a:r>
            <a:br>
              <a:rPr lang="ru-RU" sz="2800" dirty="0" smtClean="0"/>
            </a:br>
            <a:r>
              <a:rPr lang="ru-RU" sz="2800" dirty="0" smtClean="0"/>
              <a:t>«Анапа в прошлом», где представлены  предметы быта казаков, альбом «Атамань», фото старой Анапы.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перспективе создание  мобильного мини-музея «Анапа –сегодня».</a:t>
            </a:r>
            <a:r>
              <a:rPr lang="ru-RU" dirty="0"/>
              <a:t> </a:t>
            </a:r>
            <a:r>
              <a:rPr lang="ru-RU" dirty="0" smtClean="0"/>
              <a:t>Экспонаты  которого  уже собраны – символы нынешней Анапы. Это- цветочные часы, белая шляпа, альбом «Анапа – город цветов», «В садах Нептуна»(флора и фауна Чёрного моря», «Город мастеров»- выставки народно-прикладного искусства, работы </a:t>
            </a:r>
            <a:r>
              <a:rPr lang="ru-RU" dirty="0" err="1"/>
              <a:t>а</a:t>
            </a:r>
            <a:r>
              <a:rPr lang="ru-RU" dirty="0" err="1" smtClean="0"/>
              <a:t>напских</a:t>
            </a:r>
            <a:r>
              <a:rPr lang="ru-RU" dirty="0" smtClean="0"/>
              <a:t> художников.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74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Цель: Воспитание нравственно-патриотических чувств у детей дошкольного возраста.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Задачи: </a:t>
            </a:r>
            <a:r>
              <a:rPr lang="ru-RU" sz="2400" dirty="0" smtClean="0"/>
              <a:t>1</a:t>
            </a:r>
            <a:r>
              <a:rPr lang="ru-RU" dirty="0" smtClean="0"/>
              <a:t>. </a:t>
            </a:r>
            <a:r>
              <a:rPr lang="ru-RU" sz="2400" dirty="0" smtClean="0"/>
              <a:t>Воспитание чувства любви и привязанности к своей семье, дому, детскому саду, улице, станице, городу.</a:t>
            </a:r>
          </a:p>
          <a:p>
            <a:r>
              <a:rPr lang="ru-RU" sz="2400" dirty="0" smtClean="0"/>
              <a:t>2. Формирование  у детей дошкольного возраста познавательного интереса к истории и культуре Кубани.</a:t>
            </a:r>
          </a:p>
          <a:p>
            <a:r>
              <a:rPr lang="ru-RU" sz="2400" dirty="0" smtClean="0"/>
              <a:t>3.Воспитание уважения к труду, бережного отношения к природе.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105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Основная форма нравственно-патриотического воспитания детей – тематические занятия.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Старинная мудрость гласит: «Человек, не знающий своего прошлого, не знает ничего» . Невозможно вырастить настоящего патриота без знания истории.</a:t>
            </a:r>
          </a:p>
          <a:p>
            <a:pPr marL="0" indent="0">
              <a:buNone/>
            </a:pPr>
            <a:r>
              <a:rPr lang="ru-RU" sz="2800" dirty="0" smtClean="0"/>
              <a:t>В декабре прошло открытое занятие в средней группе « Путешествие в прошлое». Были приглашены коллеги из д\с станицы </a:t>
            </a:r>
            <a:r>
              <a:rPr lang="ru-RU" sz="2800" dirty="0" err="1" smtClean="0"/>
              <a:t>Анапской,методисты</a:t>
            </a:r>
            <a:r>
              <a:rPr lang="ru-RU" sz="2800" dirty="0" smtClean="0"/>
              <a:t> ТМС.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800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338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Цель занятия: Формировать у детей представление о прошлом Кубани и </a:t>
            </a:r>
            <a:r>
              <a:rPr lang="ru-RU" sz="2800" dirty="0" err="1" smtClean="0"/>
              <a:t>Анапы.Познакомить</a:t>
            </a:r>
            <a:r>
              <a:rPr lang="ru-RU" sz="2800" dirty="0" smtClean="0"/>
              <a:t> с бытом и жизненным укладом черноморских казаков.</a:t>
            </a:r>
            <a:br>
              <a:rPr lang="ru-RU" sz="2800" dirty="0" smtClean="0"/>
            </a:br>
            <a:r>
              <a:rPr lang="ru-RU" sz="2800" dirty="0" smtClean="0"/>
              <a:t>Помочь детям запомнить культурные традиции прошлого и настоящего.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59421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Обогащение словаря: Атамань, казаки-черноморцы, мазанка, хата, пословицы о казаках.</a:t>
            </a:r>
          </a:p>
          <a:p>
            <a:r>
              <a:rPr lang="ru-RU" sz="2800" dirty="0" smtClean="0"/>
              <a:t>Активизация словаря: Анапа, станица </a:t>
            </a:r>
            <a:r>
              <a:rPr lang="ru-RU" sz="2800" dirty="0" err="1" smtClean="0"/>
              <a:t>Анапская,казачья</a:t>
            </a:r>
            <a:r>
              <a:rPr lang="ru-RU" sz="2800" dirty="0" smtClean="0"/>
              <a:t> ярмарка.</a:t>
            </a:r>
          </a:p>
          <a:p>
            <a:r>
              <a:rPr lang="ru-RU" sz="2800" dirty="0" smtClean="0"/>
              <a:t>Виды детской деятельности : игровая, продуктивная, коммуникативная, познавательно-исследовательская, </a:t>
            </a:r>
            <a:r>
              <a:rPr lang="ru-RU" sz="2800" dirty="0" err="1" smtClean="0"/>
              <a:t>двигательная,художественно</a:t>
            </a:r>
            <a:r>
              <a:rPr lang="ru-RU" sz="2800" dirty="0" smtClean="0"/>
              <a:t>- музыкальное восприятие.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1632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Мир ребёнка начинается с </a:t>
            </a:r>
            <a:r>
              <a:rPr lang="ru-RU" sz="2800" dirty="0" err="1" smtClean="0"/>
              <a:t>семьи.Эмоциональный</a:t>
            </a:r>
            <a:r>
              <a:rPr lang="ru-RU" sz="2800" dirty="0" smtClean="0"/>
              <a:t> отклик вызывают праздники, проводимые вместе с </a:t>
            </a:r>
            <a:r>
              <a:rPr lang="ru-RU" sz="2800" dirty="0" err="1" smtClean="0"/>
              <a:t>родителями.Они</a:t>
            </a:r>
            <a:r>
              <a:rPr lang="ru-RU" sz="2800" dirty="0" smtClean="0"/>
              <a:t> способствуют развитию патриотических чувств у детей и благодарность со стороны родителей.</a:t>
            </a:r>
            <a:br>
              <a:rPr lang="ru-RU" sz="2800" dirty="0" smtClean="0"/>
            </a:br>
            <a:r>
              <a:rPr lang="ru-RU" sz="2800" dirty="0" smtClean="0"/>
              <a:t>Тепло и душевно проходят праздники для мам. Это не только 8 марта, но и праздник, отмечаемый в ноябре, посвящённый мамам: «День Матери». Организовывая его , мы не предполагали, что мамы так откликнуться на наше приглашение. Они были тронуты вниманием до слёз. </a:t>
            </a:r>
            <a:br>
              <a:rPr lang="ru-RU" sz="2800" dirty="0" smtClean="0"/>
            </a:br>
            <a:r>
              <a:rPr lang="ru-RU" sz="2800" dirty="0" smtClean="0"/>
              <a:t>Дети прочитали стихи, подарили подарки. Выставка «Мама- солнышко моё» была подготовлена также совместно с детьми и вызвала у них чувство гордости за своих мам.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3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Совместный просмотр фотоотчёта о жизни группы запомнился мамам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3" y="1600201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12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Дети принимали участие в приготовлении угощения для мам. Мама Вовы Беляева испекла яблочный пирог. Вова с сестрой Катей  помогали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85054"/>
            <a:ext cx="3816008" cy="3096344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789" y="2492896"/>
            <a:ext cx="3206484" cy="24048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33179" y="5157192"/>
            <a:ext cx="1959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Подарок мамочке</a:t>
            </a:r>
          </a:p>
        </p:txBody>
      </p:sp>
    </p:spTree>
    <p:extLst>
      <p:ext uri="{BB962C8B-B14F-4D97-AF65-F5344CB8AC3E}">
        <p14:creationId xmlns:p14="http://schemas.microsoft.com/office/powerpoint/2010/main" val="417707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Поздравляем мам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3" y="1600201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089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Воспитание чувства гордости за нашу страну и малую Родину – Анапу, одна из приоритетных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Задач в нашей работе. Проводим беседы с детьми об уникальности наших песчаных пляжей и реликтовых можжевельниках  </a:t>
            </a:r>
            <a:r>
              <a:rPr lang="ru-RU" sz="2800" dirty="0" err="1" smtClean="0"/>
              <a:t>Утриша.Кубань</a:t>
            </a:r>
            <a:r>
              <a:rPr lang="ru-RU" sz="2800" dirty="0" smtClean="0"/>
              <a:t> и Анапу называют жемчужиной </a:t>
            </a:r>
            <a:r>
              <a:rPr lang="ru-RU" sz="2800" dirty="0" err="1" smtClean="0"/>
              <a:t>России.Поэтому</a:t>
            </a:r>
            <a:r>
              <a:rPr lang="ru-RU" sz="2800" dirty="0" smtClean="0"/>
              <a:t> важно бережно относиться к этому богатству. Издавна на Кубани бок о бок живут и трудятся люди разных национальностей. Земля щедро благодарит их за труд.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5513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362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Из опыта работы  по нравственно-патриотическому воспитанию МБДОУ №41 «Подснежник»   воспитатель   Сахно Н.И.</vt:lpstr>
      <vt:lpstr>Цель: Воспитание нравственно-патриотических чувств у детей дошкольного возраста.</vt:lpstr>
      <vt:lpstr>Основная форма нравственно-патриотического воспитания детей – тематические занятия.</vt:lpstr>
      <vt:lpstr>Цель занятия: Формировать у детей представление о прошлом Кубани и Анапы.Познакомить с бытом и жизненным укладом черноморских казаков. Помочь детям запомнить культурные традиции прошлого и настоящего. </vt:lpstr>
      <vt:lpstr>             Мир ребёнка начинается с семьи.Эмоциональный отклик вызывают праздники, проводимые вместе с родителями.Они способствуют развитию патриотических чувств у детей и благодарность со стороны родителей. Тепло и душевно проходят праздники для мам. Это не только 8 марта, но и праздник, отмечаемый в ноябре, посвящённый мамам: «День Матери». Организовывая его , мы не предполагали, что мамы так откликнуться на наше приглашение. Они были тронуты вниманием до слёз.  Дети прочитали стихи, подарили подарки. Выставка «Мама- солнышко моё» была подготовлена также совместно с детьми и вызвала у них чувство гордости за своих мам.</vt:lpstr>
      <vt:lpstr>Совместный просмотр фотоотчёта о жизни группы запомнился мамам.</vt:lpstr>
      <vt:lpstr>Дети принимали участие в приготовлении угощения для мам. Мама Вовы Беляева испекла яблочный пирог. Вова с сестрой Катей  помогали. </vt:lpstr>
      <vt:lpstr>Поздравляем мам</vt:lpstr>
      <vt:lpstr>Воспитание чувства гордости за нашу страну и малую Родину – Анапу, одна из приоритетных</vt:lpstr>
      <vt:lpstr>            Взаимопроникновение культур ведёт к возникновению новых традиций.Ни один праздник не проходит без участия фольклорных коллективов, представляющих все национальности, проживающие у нас. Это- русские, украинцы, белоруссы,армяне, татары, греки и др. В краевом фестивале-конкурсе «Во славу Кубани, на благо России!», одна из номинаций неизменна – кокурс национальной кухни. Организовывая праздники в детском саду с родителями мы также поддерживаем эту традицию. Мамы и бабушки активно участвуют в таких мероприятиях. Использование компьютерных технологий помогает мне быстро подобрать необходимый материал к занятиям, презентациям.   </vt:lpstr>
      <vt:lpstr>Особый эмоциональный отклик вызывает у детей сюжеты о природе нашей Анапы.   Возраст  можжевельников – сотни лет</vt:lpstr>
      <vt:lpstr>Утришский дельфинарий</vt:lpstr>
      <vt:lpstr>Золотые пески Анапы</vt:lpstr>
      <vt:lpstr>В группе создан  мобильный мини-музей «Анапа в прошлом», где представлены  предметы быта казаков, альбом «Атамань», фото старой Анапы.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к педсовету  по нравственно-патриотическому воспитанию</dc:title>
  <dc:creator>1</dc:creator>
  <cp:lastModifiedBy>1</cp:lastModifiedBy>
  <cp:revision>40</cp:revision>
  <dcterms:created xsi:type="dcterms:W3CDTF">2012-01-26T13:42:57Z</dcterms:created>
  <dcterms:modified xsi:type="dcterms:W3CDTF">2012-02-10T18:44:57Z</dcterms:modified>
</cp:coreProperties>
</file>