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12" r:id="rId2"/>
    <p:sldMasterId id="2147483820" r:id="rId3"/>
  </p:sldMasterIdLst>
  <p:sldIdLst>
    <p:sldId id="321" r:id="rId4"/>
    <p:sldId id="262" r:id="rId5"/>
    <p:sldId id="315" r:id="rId6"/>
    <p:sldId id="257" r:id="rId7"/>
    <p:sldId id="295" r:id="rId8"/>
    <p:sldId id="317" r:id="rId9"/>
    <p:sldId id="298" r:id="rId10"/>
    <p:sldId id="308" r:id="rId11"/>
    <p:sldId id="296" r:id="rId12"/>
    <p:sldId id="303" r:id="rId13"/>
    <p:sldId id="309" r:id="rId14"/>
    <p:sldId id="306" r:id="rId15"/>
    <p:sldId id="320" r:id="rId16"/>
    <p:sldId id="310" r:id="rId17"/>
    <p:sldId id="324" r:id="rId18"/>
    <p:sldId id="31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0000FF"/>
    <a:srgbClr val="FF3300"/>
    <a:srgbClr val="FF6600"/>
    <a:srgbClr val="FFCC00"/>
    <a:srgbClr val="CC3300"/>
    <a:srgbClr val="FF0066"/>
    <a:srgbClr val="99FF66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33" autoAdjust="0"/>
    <p:restoredTop sz="95313" autoAdjust="0"/>
  </p:normalViewPr>
  <p:slideViewPr>
    <p:cSldViewPr>
      <p:cViewPr>
        <p:scale>
          <a:sx n="66" d="100"/>
          <a:sy n="66" d="100"/>
        </p:scale>
        <p:origin x="-1266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4"/>
    </p:cViewPr>
  </p:sorter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69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2E2F1-1A86-4A44-9D0D-E56F8CE68436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8A532-CC5F-47BE-BC1A-AE4555AE6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0B93D-AAEA-4BDD-B6C1-EAC053412806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F177-8826-4CD2-9311-87776AF1D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3A8A8-91AD-4B7F-8874-F26E0F72CCEE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69571-1794-4FCB-8685-0CAD4788E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307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07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5F09B74-B510-4FE2-B20A-50156CA48785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2E8B63C-308B-47A2-9A69-96BCC496B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664F-F57D-4981-A3F1-B29508D13968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64CBC-C5F0-4D31-B889-D63231110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68BDC-317D-4AF8-B44D-2F6756DFA6D4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25504-96C8-4926-A955-FF145CAB0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F640-0E1A-49DA-96AA-2A6A716BA70B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9315E-25E7-4F23-8DDC-2590063B7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0A08F-A0A6-438E-9FAB-BE98B641CC01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E10F-8C44-40E0-BB82-FE642FA46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0F35-3DD8-450F-AD7E-3D62701801FC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4F7FA-04D8-4A85-977C-C0D80D31F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E82A2-B8D2-4BD0-B8B4-9994A8FFD9E2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5BBD-5C75-4BA4-B791-75915049A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69266-E83C-420C-AD5E-A17E8182F895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AAB6B-BB76-4174-8892-E8A00E992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FF11E-70F1-4EB5-AC0E-ADF87DCD29D9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E6DC4-9853-4284-854F-EFD919BFB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AD346-9989-4022-8355-FEBC1C0C6223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0FA8-F9AA-4659-80BE-0A7945D66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D8BF0-90D7-465F-9134-12CFC52596AA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E577-FE2D-44A4-9C65-A7E33AEE6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7D14-A78F-429C-A531-5FFF92F6FAF3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9DE93-475F-4DEF-8C9F-C631D93C5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7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6131AE-3A0F-4C59-98A6-7569D5846ABF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EED454-D6E5-4136-8CA5-49CBA7DAC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2113-CB24-4814-9F73-DA76604DAF4D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322B0-6264-439C-A30A-E6ED220BA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A3FCB-CCDF-4C28-B200-430C69D3308B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B999A-5134-4094-B16F-129A145CD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B9C40-7EE6-4B6C-9F84-ABF884A1895D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03784-CEE8-4231-BEA0-34EE55B98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E6238-8B70-4DD6-B909-5CE9E67E5B0E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E7EF9-4EA8-411E-ABFD-D88EBDE3E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6682-4FD7-4339-8E76-D82E7BF4F36B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ECB8D-027A-419C-B264-C424762F6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391BF-FD41-4B11-BC94-8316E13E7BE4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15475-85C7-4E1C-86ED-43C905ED8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3739F-52BE-422A-84DB-613300EA421F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4C078-F829-4441-917C-54C38E426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49BF2-8E03-49F0-852D-D41F95CCEA36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C0B0D-E469-439C-9596-177CBA9FF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7A58-A6B6-4681-8A39-83EB74FD1BCE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0E40-DF5C-4C0E-B082-D3779C6EF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802B-20B1-4521-9CF0-D6B66D384E67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05F7-D7BA-49F0-BC8B-1C8D8E550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F0BDE-4766-4AFE-8952-3DE422E2FF62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9EC67-905B-4A43-A3F8-7B34E57F6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7A09F-28BC-460B-A63F-D8FF518E50F4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CAB6-CE80-4354-B793-B15326DE5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51B1-D0D6-4146-9801-661A413CEA56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215D-0A32-444F-BBFD-89D068B7B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24EF4-0FD0-4E48-99FB-E2BA0B4BAEC1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AD67-FC59-4A4E-AF7E-43439CA67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0A0B0-72E4-4917-AC97-F1C61D829B37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87BB0-8B37-4F76-9D87-0870B349A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4D95C-DFB7-42EC-ABFE-F02760F0A647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6968F-ADBA-4B01-87D7-9758A83A9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16330-A96E-4364-8F20-B92CFAA41E46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77B31-6715-4A97-BAEE-FEDDE3D67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593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53F4418-3FA7-419C-BE55-DE6423F95C73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BADF071-A8F8-418D-84FC-2483C6DA6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charset="0"/>
            </a:endParaRPr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charset="0"/>
            </a:endParaRPr>
          </a:p>
        </p:txBody>
      </p:sp>
      <p:sp>
        <p:nvSpPr>
          <p:cNvPr id="32973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charset="0"/>
            </a:endParaRP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charset="0"/>
            </a:endParaRP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charset="0"/>
            </a:endParaRPr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latin typeface="Tahoma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22AF561-21BA-4991-A2CA-31506DE6FACE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ABAE3403-E1C1-4EF0-830A-E338CD21C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0FA24A4-E7AD-4810-B680-5A626F41E8D0}" type="datetimeFigureOut">
              <a:rPr lang="ru-RU"/>
              <a:pPr>
                <a:defRPr/>
              </a:pPr>
              <a:t>15.11.2011</a:t>
            </a:fld>
            <a:endParaRPr lang="ru-RU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6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5E3E659-C463-40C9-83E4-D17CE1616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4612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612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461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1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1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1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1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1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1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1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1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4613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3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3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4613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613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613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4614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4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4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4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4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4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4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4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4615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615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4615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4615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5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5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5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6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6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6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616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34616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50825" y="1628775"/>
            <a:ext cx="86487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3538" algn="just">
              <a:defRPr/>
            </a:pPr>
            <a:r>
              <a:rPr lang="ru-RU" sz="2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2051050" y="0"/>
            <a:ext cx="468153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2800" b="1">
                <a:solidFill>
                  <a:srgbClr val="FF0000"/>
                </a:solidFill>
                <a:latin typeface="Arial" charset="0"/>
              </a:rPr>
            </a:br>
            <a:endParaRPr lang="ru-RU" sz="4000" b="1" u="sng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908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11188" y="549275"/>
            <a:ext cx="8281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defTabSz="900113">
              <a:tabLst>
                <a:tab pos="87313" algn="l"/>
              </a:tabLst>
            </a:pPr>
            <a:r>
              <a:rPr lang="ru-RU" sz="4400" b="1">
                <a:solidFill>
                  <a:srgbClr val="FF00FF"/>
                </a:solidFill>
                <a:latin typeface="Arial" charset="0"/>
              </a:rPr>
              <a:t>Страна Здоровья</a:t>
            </a:r>
            <a:endParaRPr lang="ru-RU" sz="4400">
              <a:solidFill>
                <a:srgbClr val="FF00FF"/>
              </a:solidFill>
              <a:latin typeface="Arial" charset="0"/>
            </a:endParaRPr>
          </a:p>
        </p:txBody>
      </p:sp>
      <p:pic>
        <p:nvPicPr>
          <p:cNvPr id="6150" name="Picture 6" descr="130896_1280_1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7225"/>
            <a:ext cx="9144001" cy="68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68370" y="4057233"/>
            <a:ext cx="72072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66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Страна</a:t>
            </a:r>
          </a:p>
          <a:p>
            <a:pPr algn="ctr"/>
            <a:r>
              <a:rPr lang="ru-RU" sz="8800" b="1" cap="all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здоровья</a:t>
            </a:r>
            <a:endParaRPr lang="ru-RU" sz="8800" b="1" cap="all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4" y="188913"/>
            <a:ext cx="5762627" cy="4525962"/>
          </a:xfrm>
          <a:noFill/>
        </p:spPr>
        <p:txBody>
          <a:bodyPr/>
          <a:lstStyle/>
          <a:p>
            <a:pPr marL="0" indent="177800" eaLnBrk="1" hangingPunct="1"/>
            <a:r>
              <a:rPr lang="ru-RU" sz="4000" b="1" dirty="0" smtClean="0">
                <a:solidFill>
                  <a:schemeClr val="accent1"/>
                </a:solidFill>
              </a:rPr>
              <a:t>Зубная щетка</a:t>
            </a:r>
            <a:endParaRPr lang="ru-RU" sz="4000" dirty="0" smtClean="0">
              <a:solidFill>
                <a:schemeClr val="accent1"/>
              </a:solidFill>
            </a:endParaRPr>
          </a:p>
        </p:txBody>
      </p:sp>
      <p:sp>
        <p:nvSpPr>
          <p:cNvPr id="19459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10693400" y="1268413"/>
            <a:ext cx="3163888" cy="215741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0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9972675" y="4149725"/>
            <a:ext cx="4038600" cy="21875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1" name="Picture 9" descr="NPR-Discusses-The-Future-Of-Ga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75"/>
            <a:ext cx="828198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88913"/>
            <a:ext cx="8281988" cy="52451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000" b="1" dirty="0" smtClean="0">
                <a:solidFill>
                  <a:schemeClr val="accent1"/>
                </a:solidFill>
              </a:rPr>
              <a:t>Полотенце</a:t>
            </a:r>
            <a:endParaRPr lang="ru-RU" sz="4000" dirty="0" smtClean="0">
              <a:solidFill>
                <a:schemeClr val="accent1"/>
              </a:solidFill>
            </a:endParaRPr>
          </a:p>
        </p:txBody>
      </p:sp>
      <p:pic>
        <p:nvPicPr>
          <p:cNvPr id="20483" name="Picture 6" descr="полоте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30325"/>
            <a:ext cx="55372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1188" y="188913"/>
            <a:ext cx="8435975" cy="5218112"/>
          </a:xfrm>
          <a:noFill/>
        </p:spPr>
        <p:txBody>
          <a:bodyPr/>
          <a:lstStyle/>
          <a:p>
            <a:pPr marL="0" indent="1778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5400" b="1" dirty="0" smtClean="0">
                <a:solidFill>
                  <a:srgbClr val="FFFF00"/>
                </a:solidFill>
              </a:rPr>
              <a:t>Мыло</a:t>
            </a:r>
          </a:p>
        </p:txBody>
      </p:sp>
      <p:sp>
        <p:nvSpPr>
          <p:cNvPr id="21507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12133263" y="4149725"/>
            <a:ext cx="4038600" cy="21875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6" descr="мы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628775"/>
            <a:ext cx="50387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007" y="185733"/>
            <a:ext cx="6843717" cy="4789230"/>
          </a:xfrm>
          <a:noFill/>
        </p:spPr>
      </p:pic>
      <p:pic>
        <p:nvPicPr>
          <p:cNvPr id="23555" name="Picture 3" descr="C:\Users\Школа\Desktop\e4f022edb3e45730528fd44e5d3e4c7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1711">
            <a:off x="5292726" y="5230815"/>
            <a:ext cx="2409968" cy="8937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3542080">
            <a:off x="6456474" y="4823512"/>
            <a:ext cx="163236" cy="19662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8942080">
            <a:off x="6507656" y="4772330"/>
            <a:ext cx="163236" cy="19662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50825" y="188913"/>
            <a:ext cx="79216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dirty="0">
                <a:solidFill>
                  <a:srgbClr val="0000FF"/>
                </a:solidFill>
                <a:latin typeface="Arial" charset="0"/>
              </a:rPr>
              <a:t>           </a:t>
            </a:r>
            <a:r>
              <a:rPr lang="ru-RU" sz="5400" b="1" dirty="0">
                <a:solidFill>
                  <a:srgbClr val="0000FF"/>
                </a:solidFill>
                <a:latin typeface="Arial" charset="0"/>
              </a:rPr>
              <a:t>Часы питания</a:t>
            </a:r>
          </a:p>
        </p:txBody>
      </p:sp>
      <p:sp>
        <p:nvSpPr>
          <p:cNvPr id="24579" name="Содержимое 3"/>
          <p:cNvSpPr>
            <a:spLocks noGrp="1"/>
          </p:cNvSpPr>
          <p:nvPr>
            <p:ph idx="4294967295"/>
          </p:nvPr>
        </p:nvSpPr>
        <p:spPr>
          <a:xfrm>
            <a:off x="10693400" y="549275"/>
            <a:ext cx="2519363" cy="42338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413"/>
            <a:ext cx="5761038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Рабочий стол\ЕДА\edaa-66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178" y="5230815"/>
            <a:ext cx="1462089" cy="146208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istrator\Рабочий стол\ЕДА\edaa-6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8637"/>
            <a:ext cx="2522541" cy="2522541"/>
          </a:xfrm>
          <a:prstGeom prst="rect">
            <a:avLst/>
          </a:prstGeom>
          <a:noFill/>
        </p:spPr>
      </p:pic>
      <p:pic>
        <p:nvPicPr>
          <p:cNvPr id="1030" name="Picture 6" descr="C:\Documents and Settings\Administrator\Рабочий стол\ЕДА\edaa-94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0911" y="1627185"/>
            <a:ext cx="2882904" cy="3677406"/>
          </a:xfrm>
          <a:prstGeom prst="rect">
            <a:avLst/>
          </a:prstGeom>
          <a:noFill/>
        </p:spPr>
      </p:pic>
      <p:pic>
        <p:nvPicPr>
          <p:cNvPr id="1032" name="Picture 8" descr="C:\Documents and Settings\Administrator\Рабочий стол\ЕДА\edaa-89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3089" y="0"/>
            <a:ext cx="2733678" cy="2733678"/>
          </a:xfrm>
          <a:prstGeom prst="rect">
            <a:avLst/>
          </a:prstGeom>
          <a:noFill/>
        </p:spPr>
      </p:pic>
      <p:pic>
        <p:nvPicPr>
          <p:cNvPr id="1033" name="Picture 9" descr="C:\Documents and Settings\Administrator\Рабочий стол\ЕДА\edaa-103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4904" y="4421189"/>
            <a:ext cx="1081089" cy="855862"/>
          </a:xfrm>
          <a:prstGeom prst="rect">
            <a:avLst/>
          </a:prstGeom>
          <a:noFill/>
        </p:spPr>
      </p:pic>
      <p:pic>
        <p:nvPicPr>
          <p:cNvPr id="1036" name="Picture 12" descr="C:\Documents and Settings\Administrator\Рабочий стол\ЕДА\edaa-69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007" y="5693253"/>
            <a:ext cx="2409822" cy="1164747"/>
          </a:xfrm>
          <a:prstGeom prst="rect">
            <a:avLst/>
          </a:prstGeom>
          <a:noFill/>
        </p:spPr>
      </p:pic>
      <p:pic>
        <p:nvPicPr>
          <p:cNvPr id="1037" name="Picture 13" descr="C:\Documents and Settings\Administrator\Рабочий стол\ЕДА\edaa-99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81172" y="2708274"/>
            <a:ext cx="1962828" cy="1441452"/>
          </a:xfrm>
          <a:prstGeom prst="rect">
            <a:avLst/>
          </a:prstGeom>
          <a:noFill/>
        </p:spPr>
      </p:pic>
      <p:pic>
        <p:nvPicPr>
          <p:cNvPr id="1041" name="Picture 17" descr="C:\Documents and Settings\Administrator\Рабочий стол\ЕДА\edaa-536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28733" y="1987548"/>
            <a:ext cx="1441452" cy="1081089"/>
          </a:xfrm>
          <a:prstGeom prst="rect">
            <a:avLst/>
          </a:prstGeom>
          <a:noFill/>
        </p:spPr>
      </p:pic>
      <p:pic>
        <p:nvPicPr>
          <p:cNvPr id="1042" name="Picture 18" descr="C:\Documents and Settings\Administrator\Рабочий стол\ЕДА\edaa-358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3490911" y="5230815"/>
            <a:ext cx="1160553" cy="1488864"/>
          </a:xfrm>
          <a:prstGeom prst="rect">
            <a:avLst/>
          </a:prstGeom>
          <a:noFill/>
        </p:spPr>
      </p:pic>
      <p:pic>
        <p:nvPicPr>
          <p:cNvPr id="1044" name="Picture 20" descr="C:\Documents and Settings\Administrator\Рабочий стол\ЕДА\edaa-326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49459" y="0"/>
            <a:ext cx="2522541" cy="1801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50825" y="549275"/>
            <a:ext cx="82819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7200" b="1" dirty="0">
                <a:solidFill>
                  <a:srgbClr val="FFFF99"/>
                </a:solidFill>
                <a:latin typeface="Arial" charset="0"/>
              </a:rPr>
              <a:t>Страна Здоровья</a:t>
            </a:r>
            <a:endParaRPr lang="ru-RU" sz="7200" dirty="0">
              <a:solidFill>
                <a:srgbClr val="FFFF99"/>
              </a:solidFill>
              <a:latin typeface="Arial" charset="0"/>
            </a:endParaRPr>
          </a:p>
        </p:txBody>
      </p:sp>
      <p:sp>
        <p:nvSpPr>
          <p:cNvPr id="2150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-4429125" y="3068638"/>
            <a:ext cx="4038600" cy="21875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6628" name="Picture 8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989138"/>
            <a:ext cx="6840537" cy="4584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0"/>
          <p:cNvSpPr>
            <a:spLocks noChangeArrowheads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611188" y="1268413"/>
            <a:ext cx="8281987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6000" b="1">
                <a:solidFill>
                  <a:srgbClr val="FF0066"/>
                </a:solidFill>
                <a:latin typeface="Arial" charset="0"/>
              </a:rPr>
              <a:t>Если хочешь      </a:t>
            </a:r>
          </a:p>
          <a:p>
            <a:pPr marL="342900" indent="-342900"/>
            <a:r>
              <a:rPr lang="ru-RU" sz="6000" b="1">
                <a:solidFill>
                  <a:srgbClr val="FF0066"/>
                </a:solidFill>
                <a:latin typeface="Arial" charset="0"/>
              </a:rPr>
              <a:t>     быть здоров – соблюдай              	     режим дня</a:t>
            </a:r>
          </a:p>
          <a:p>
            <a:pPr marL="342900" indent="-342900"/>
            <a:endParaRPr lang="ru-RU">
              <a:solidFill>
                <a:srgbClr val="FF0066"/>
              </a:solidFill>
              <a:latin typeface="Arial" charset="0"/>
            </a:endParaRPr>
          </a:p>
        </p:txBody>
      </p:sp>
      <p:pic>
        <p:nvPicPr>
          <p:cNvPr id="7172" name="Picture 4" descr="F:\анимашки\detia-7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6" y="3429000"/>
            <a:ext cx="3643670" cy="25225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8913"/>
            <a:ext cx="8435975" cy="5937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6600" b="1" dirty="0" smtClean="0">
              <a:solidFill>
                <a:srgbClr val="FF0066"/>
              </a:solidFill>
            </a:endParaRPr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 l="6998" t="-48" r="4133" b="32374"/>
          <a:stretch>
            <a:fillRect/>
          </a:stretch>
        </p:blipFill>
        <p:spPr bwMode="auto">
          <a:xfrm>
            <a:off x="-1" y="-1"/>
            <a:ext cx="9144001" cy="678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771775" y="2708275"/>
            <a:ext cx="6011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250825" y="188913"/>
            <a:ext cx="86423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4800" b="1">
                <a:solidFill>
                  <a:srgbClr val="FF0066"/>
                </a:solidFill>
                <a:latin typeface="Arial" charset="0"/>
              </a:rPr>
              <a:t>Здоровье – это движение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44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126" name="Picture 6" descr="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7364413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62428E-7 L 0.26198 0.0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5123" grpId="0"/>
      <p:bldP spid="51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2688" y="2017713"/>
            <a:ext cx="3813175" cy="4114800"/>
          </a:xfrm>
          <a:noFill/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</a:pPr>
            <a:r>
              <a:rPr lang="ru-RU" sz="2000" b="1" smtClean="0">
                <a:solidFill>
                  <a:schemeClr val="bg1"/>
                </a:solidFill>
              </a:rPr>
              <a:t> </a:t>
            </a:r>
            <a:endParaRPr lang="ru-RU" sz="2000" b="1" smtClean="0"/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4932363" y="4149725"/>
            <a:ext cx="403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endParaRPr lang="ru-RU" sz="2000" b="1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3317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10333038" y="5764213"/>
            <a:ext cx="4038600" cy="21875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8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2708275"/>
            <a:ext cx="28813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068638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068638"/>
            <a:ext cx="25193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68370" y="185733"/>
            <a:ext cx="3960813" cy="22733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Ч</a:t>
            </a:r>
            <a:r>
              <a:rPr lang="ru-RU" b="1" dirty="0" smtClean="0"/>
              <a:t>тобы быть здоровым -</a:t>
            </a: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689096" y="3429000"/>
            <a:ext cx="6804030" cy="1752600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CC3300"/>
                </a:solidFill>
              </a:rPr>
              <a:t>надо быть чистым !</a:t>
            </a:r>
          </a:p>
        </p:txBody>
      </p:sp>
      <p:pic>
        <p:nvPicPr>
          <p:cNvPr id="15364" name="Picture 10" descr="-60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44" y="4510089"/>
            <a:ext cx="2162178" cy="21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Школа\Desktop\1katbath3pq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089" y="0"/>
            <a:ext cx="2882904" cy="30443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825" y="188913"/>
            <a:ext cx="8642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5400" b="1" dirty="0" smtClean="0">
                <a:solidFill>
                  <a:schemeClr val="accent1"/>
                </a:solidFill>
                <a:latin typeface="Kristen ITC" pitchFamily="66" charset="0"/>
              </a:rPr>
              <a:t>Зеркало</a:t>
            </a:r>
            <a:endParaRPr lang="ru-RU" sz="5400" dirty="0">
              <a:solidFill>
                <a:schemeClr val="accent1"/>
              </a:solidFill>
              <a:latin typeface="Kristen ITC" pitchFamily="66" charset="0"/>
            </a:endParaRPr>
          </a:p>
        </p:txBody>
      </p:sp>
      <p:pic>
        <p:nvPicPr>
          <p:cNvPr id="16387" name="Picture 9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268413"/>
            <a:ext cx="537845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88913"/>
            <a:ext cx="8281988" cy="6480175"/>
          </a:xfrm>
          <a:noFill/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chemeClr val="accent1"/>
                </a:solidFill>
              </a:rPr>
              <a:t>Мочалка</a:t>
            </a:r>
            <a:endParaRPr lang="ru-RU" sz="4000" dirty="0" smtClean="0">
              <a:solidFill>
                <a:schemeClr val="accent1"/>
              </a:solidFill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4000" b="1" dirty="0" smtClean="0"/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4000" b="1" dirty="0" smtClean="0"/>
          </a:p>
        </p:txBody>
      </p:sp>
      <p:pic>
        <p:nvPicPr>
          <p:cNvPr id="17411" name="Picture 7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181225"/>
            <a:ext cx="5675313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9612313" y="55895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indent="-261938" eaLnBrk="0" hangingPunct="0">
              <a:lnSpc>
                <a:spcPct val="80000"/>
              </a:lnSpc>
              <a:spcBef>
                <a:spcPct val="20000"/>
              </a:spcBef>
            </a:pPr>
            <a:endParaRPr lang="ru-RU" sz="24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35" name="Rectangle 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8913"/>
            <a:ext cx="7715250" cy="5937250"/>
          </a:xfrm>
        </p:spPr>
        <p:txBody>
          <a:bodyPr/>
          <a:lstStyle/>
          <a:p>
            <a:pPr eaLnBrk="1" hangingPunct="1"/>
            <a:r>
              <a:rPr lang="ru-RU" sz="4400" dirty="0" smtClean="0">
                <a:solidFill>
                  <a:schemeClr val="accent1"/>
                </a:solidFill>
              </a:rPr>
              <a:t>Расческа</a:t>
            </a:r>
          </a:p>
        </p:txBody>
      </p:sp>
      <p:pic>
        <p:nvPicPr>
          <p:cNvPr id="18436" name="Picture 7" descr="расчес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39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Облака</vt:lpstr>
      <vt:lpstr>Палитра</vt:lpstr>
      <vt:lpstr>Пастель</vt:lpstr>
      <vt:lpstr>Слайд 1</vt:lpstr>
      <vt:lpstr>Слайд 2</vt:lpstr>
      <vt:lpstr>Слайд 3</vt:lpstr>
      <vt:lpstr>Слайд 4</vt:lpstr>
      <vt:lpstr> </vt:lpstr>
      <vt:lpstr>Чтобы быть здоровым -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ВТУ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Нуждин</dc:creator>
  <cp:lastModifiedBy>Школа</cp:lastModifiedBy>
  <cp:revision>104</cp:revision>
  <dcterms:created xsi:type="dcterms:W3CDTF">2007-12-11T03:01:22Z</dcterms:created>
  <dcterms:modified xsi:type="dcterms:W3CDTF">2011-11-15T11:09:28Z</dcterms:modified>
</cp:coreProperties>
</file>