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4F81BD"/>
    <a:srgbClr val="558E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39983-16A1-4161-A551-0E1F27FEE511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807237-761C-4182-87F2-15E5BE2566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126000"/>
            <a:ext cx="9144000" cy="6984000"/>
            <a:chOff x="0" y="-126000"/>
            <a:chExt cx="9144000" cy="6984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3653" t="5901" r="14577" b="861"/>
            <a:stretch>
              <a:fillRect/>
            </a:stretch>
          </p:blipFill>
          <p:spPr bwMode="auto">
            <a:xfrm>
              <a:off x="0" y="-126000"/>
              <a:ext cx="9144000" cy="69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483768" y="2996952"/>
              <a:ext cx="4680520" cy="25202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FadeDown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60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Петербуржская </a:t>
              </a:r>
            </a:p>
            <a:p>
              <a:pPr algn="ctr"/>
              <a:r>
                <a:rPr lang="ru-RU" sz="72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галерея</a:t>
              </a:r>
              <a:endParaRPr lang="ru-RU" sz="7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334780"/>
              <a:ext cx="45556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bg1"/>
                  </a:solidFill>
                </a:rPr>
                <a:t>Автор: Гаврилова Анна Алексеевна</a:t>
              </a:r>
            </a:p>
            <a:p>
              <a:r>
                <a:rPr lang="ru-RU" sz="1400" b="1" i="1" dirty="0">
                  <a:solidFill>
                    <a:schemeClr val="bg1"/>
                  </a:solidFill>
                </a:rPr>
                <a:t> </a:t>
              </a:r>
              <a:r>
                <a:rPr lang="ru-RU" sz="1400" b="1" i="1" dirty="0" smtClean="0">
                  <a:solidFill>
                    <a:schemeClr val="bg1"/>
                  </a:solidFill>
                </a:rPr>
                <a:t>               ГБДОУ №102 Калининского района, г.СПб.</a:t>
              </a:r>
              <a:endParaRPr lang="ru-RU" sz="1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" name="Рисунок 1" descr="2013-03-16_124605.png"/>
              <p:cNvPicPr>
                <a:picLocks noChangeAspect="1"/>
              </p:cNvPicPr>
              <p:nvPr/>
            </p:nvPicPr>
            <p:blipFill>
              <a:blip r:embed="rId2" cstate="email">
                <a:lum bright="10000" contrast="20000"/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131840" y="1556792"/>
                <a:ext cx="2867401" cy="504055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Stop">
                  <a:avLst/>
                </a:prstTxWarp>
                <a:spAutoFit/>
              </a:bodyPr>
              <a:lstStyle/>
              <a:p>
                <a:r>
                  <a:rPr lang="ru-RU" sz="1400" dirty="0" smtClean="0">
                    <a:solidFill>
                      <a:schemeClr val="bg2">
                        <a:lumMod val="10000"/>
                      </a:schemeClr>
                    </a:solidFill>
                  </a:rPr>
                  <a:t>Сказочный Петербург</a:t>
                </a:r>
                <a:endParaRPr lang="ru-RU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907704" y="6309320"/>
              <a:ext cx="1385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А.А. и дошколята</a:t>
              </a:r>
              <a:endParaRPr lang="ru-RU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3999" cy="6858000"/>
            <a:chOff x="0" y="0"/>
            <a:chExt cx="9143999" cy="6858000"/>
          </a:xfrm>
        </p:grpSpPr>
        <p:pic>
          <p:nvPicPr>
            <p:cNvPr id="2" name="Рисунок 1" descr="2013-03-16_123759.png"/>
            <p:cNvPicPr>
              <a:picLocks noChangeAspect="1"/>
            </p:cNvPicPr>
            <p:nvPr/>
          </p:nvPicPr>
          <p:blipFill>
            <a:blip r:embed="rId2" cstate="email">
              <a:lum bright="3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7544" y="6525344"/>
              <a:ext cx="2524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i="1" dirty="0"/>
                <a:t>А</a:t>
              </a:r>
              <a:r>
                <a:rPr lang="ru-RU" sz="1200" b="1" i="1" dirty="0" smtClean="0"/>
                <a:t>нна Алексеевна и дошколята</a:t>
              </a:r>
              <a:endParaRPr lang="ru-RU" sz="12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3-03-16_125536.png"/>
          <p:cNvPicPr>
            <a:picLocks noChangeAspect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>
          <a:xfrm>
            <a:off x="5796136" y="4437112"/>
            <a:ext cx="1998090" cy="19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13-03-16_124132.png"/>
          <p:cNvPicPr>
            <a:picLocks noChangeAspect="1"/>
          </p:cNvPicPr>
          <p:nvPr/>
        </p:nvPicPr>
        <p:blipFill>
          <a:blip r:embed="rId3" cstate="email">
            <a:lum/>
          </a:blip>
          <a:srcRect t="7691" r="1190"/>
          <a:stretch>
            <a:fillRect/>
          </a:stretch>
        </p:blipFill>
        <p:spPr>
          <a:xfrm>
            <a:off x="1691680" y="4509120"/>
            <a:ext cx="3176635" cy="2060848"/>
          </a:xfrm>
          <a:prstGeom prst="rect">
            <a:avLst/>
          </a:prstGeom>
          <a:ln w="38100" cap="sq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13-03-16_125633.pn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283968" y="1052736"/>
            <a:ext cx="4546062" cy="3312000"/>
          </a:xfrm>
        </p:spPr>
      </p:pic>
      <p:pic>
        <p:nvPicPr>
          <p:cNvPr id="5" name="Содержимое 4" descr="2013-03-16_125607.png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lum bright="20000"/>
          </a:blip>
          <a:stretch>
            <a:fillRect/>
          </a:stretch>
        </p:blipFill>
        <p:spPr>
          <a:xfrm>
            <a:off x="323528" y="1196752"/>
            <a:ext cx="4038600" cy="33301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5976664" cy="105273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Шедевры родителей с детьми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2013-03-16_124837.png"/>
            <p:cNvPicPr>
              <a:picLocks noChangeAspect="1"/>
            </p:cNvPicPr>
            <p:nvPr/>
          </p:nvPicPr>
          <p:blipFill>
            <a:blip r:embed="rId2" cstate="email">
              <a:lum bright="20000"/>
            </a:blip>
            <a:srcRect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12160" y="3645024"/>
              <a:ext cx="2420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Город наш над Невой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6525344"/>
              <a:ext cx="2952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/>
                <a:t>Анна Алексеевна и дошколята</a:t>
              </a:r>
              <a:endParaRPr lang="ru-RU" sz="14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2" name="Рисунок 1" descr="2013-03-16_124909.png"/>
            <p:cNvPicPr>
              <a:picLocks noChangeAspect="1"/>
            </p:cNvPicPr>
            <p:nvPr/>
          </p:nvPicPr>
          <p:blipFill>
            <a:blip r:embed="rId2" cstate="email">
              <a:lum bright="20000"/>
            </a:blip>
            <a:srcRect/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67544" y="6453336"/>
              <a:ext cx="1769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/>
                <a:t>А.А. и дошколята</a:t>
              </a:r>
              <a:endParaRPr lang="ru-RU" sz="14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2013-03-16_124305.png"/>
            <p:cNvPicPr>
              <a:picLocks noChangeAspect="1"/>
            </p:cNvPicPr>
            <p:nvPr/>
          </p:nvPicPr>
          <p:blipFill>
            <a:blip r:embed="rId2" cstate="email">
              <a:lum bright="20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43608" y="620688"/>
              <a:ext cx="3479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Синий мост широкий самый</a:t>
              </a:r>
              <a:endPara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6309320"/>
              <a:ext cx="1769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/>
                <a:t>А.А. и дошколята</a:t>
              </a:r>
              <a:endParaRPr lang="ru-RU" sz="14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8854"/>
            <a:ext cx="9144000" cy="6866854"/>
            <a:chOff x="0" y="-8854"/>
            <a:chExt cx="9144000" cy="6866854"/>
          </a:xfrm>
        </p:grpSpPr>
        <p:pic>
          <p:nvPicPr>
            <p:cNvPr id="2" name="Рисунок 1" descr="2013-03-16_125030.png"/>
            <p:cNvPicPr>
              <a:picLocks noChangeAspect="1"/>
            </p:cNvPicPr>
            <p:nvPr/>
          </p:nvPicPr>
          <p:blipFill>
            <a:blip r:embed="rId2" cstate="email">
              <a:lum bright="30000"/>
            </a:blip>
            <a:srcRect/>
            <a:stretch>
              <a:fillRect/>
            </a:stretch>
          </p:blipFill>
          <p:spPr>
            <a:xfrm>
              <a:off x="0" y="-8854"/>
              <a:ext cx="9144000" cy="68668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07904" y="1988840"/>
              <a:ext cx="1767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bg1"/>
                  </a:solidFill>
                </a:rPr>
                <a:t>Банковский мост</a:t>
              </a:r>
              <a:endParaRPr lang="ru-RU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5616" y="6550223"/>
              <a:ext cx="1539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i="1" dirty="0" smtClean="0"/>
                <a:t>А.А. и дошколята</a:t>
              </a:r>
              <a:endParaRPr lang="ru-RU" sz="12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928054"/>
            <a:chOff x="0" y="0"/>
            <a:chExt cx="9144000" cy="6928054"/>
          </a:xfrm>
        </p:grpSpPr>
        <p:pic>
          <p:nvPicPr>
            <p:cNvPr id="2" name="Рисунок 1" descr="2013-03-16_124528.png"/>
            <p:cNvPicPr>
              <a:picLocks noChangeAspect="1"/>
            </p:cNvPicPr>
            <p:nvPr/>
          </p:nvPicPr>
          <p:blipFill>
            <a:blip r:embed="rId2" cstate="email">
              <a:lum bright="20000"/>
            </a:blip>
            <a:stretch>
              <a:fillRect/>
            </a:stretch>
          </p:blipFill>
          <p:spPr>
            <a:xfrm>
              <a:off x="0" y="0"/>
              <a:ext cx="9144000" cy="692805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43608" y="6453336"/>
              <a:ext cx="1539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i="1" dirty="0" smtClean="0"/>
                <a:t>А.А. и дошколята</a:t>
              </a:r>
              <a:endParaRPr lang="ru-RU" sz="12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2" name="Рисунок 1" descr="2013-03-16_125005.png"/>
            <p:cNvPicPr>
              <a:picLocks noChangeAspect="1"/>
            </p:cNvPicPr>
            <p:nvPr/>
          </p:nvPicPr>
          <p:blipFill>
            <a:blip r:embed="rId2" cstate="email">
              <a:lum bright="20000"/>
            </a:blip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3528" y="6237312"/>
              <a:ext cx="1385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А.А. и дошколята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64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Шедевры родителей с детьми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 Гаврилова Анна Алексеевна; ГДОУ №102; Калининский район,г.СПб.</dc:creator>
  <cp:keywords>ХТД с детьми дошкольного возраста</cp:keywords>
  <cp:lastModifiedBy>User </cp:lastModifiedBy>
  <cp:revision>31</cp:revision>
  <dcterms:created xsi:type="dcterms:W3CDTF">2013-03-26T06:56:34Z</dcterms:created>
  <dcterms:modified xsi:type="dcterms:W3CDTF">2013-04-02T20:57:59Z</dcterms:modified>
</cp:coreProperties>
</file>