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2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7F88FA-7A38-4272-967E-5FF1CDEFF5BE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1605C-780B-4BCD-8D30-AC1059A0E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49F6-7CDB-4912-B1A9-84968DD42051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991C-4960-4E6B-ABDB-790C64515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F56C9-5FD6-40C4-B92E-04D4AF74D364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AF5C-6447-4348-9889-DD8FEA75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65C9-5BFE-4F20-AD1E-3D052EA297B1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6AA9-E6DC-4C48-BF9D-1C7360E31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8D07-6A28-4983-BB72-6CFB9303B187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FBCE-48A0-42B8-BCE4-37A8CFF6F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8CC8-11C5-4FCA-AD92-23385B97C2B3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042E-E3FC-44C5-9C8D-9D44E9F8D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6E9F-220D-490A-AF61-0C606CCD933C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4761-5AEB-4351-8171-C6E61F25C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5161-EFFA-4642-B7A3-0E865B2C0B9D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63A9-F6ED-45FA-99FD-CAAB673C1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E073-F40D-4673-B93B-7866F3DFB3AA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1892-DE39-4B2E-9492-D2CCD573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E992-CA4C-44CA-A1F5-A6EDA6C6F84E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D35E-F22E-4070-8E61-FE7F62851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D07D-684E-43F8-B645-63D76A2CEB69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F65F-266F-4AA4-B08F-CAA92948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FCAF-8A8F-4FAC-8AEC-23BF0694E0FF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CB9F-A757-42B7-A6A4-AC325C9A8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721B45-E407-4A14-9077-928FB7905110}" type="datetime1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E76F33-2EE4-40D5-9E92-790309BD7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103;\&#1076;&#1086;&#1084;%20&#1078;&#1080;&#1074;&#1086;&#1090;&#1085;&#1099;&#1077;\Zvuk_-_Nyaukane_koshki_(iPlayer.fm)%20(1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1916113"/>
            <a:ext cx="6500813" cy="2457450"/>
          </a:xfrm>
        </p:spPr>
        <p:txBody>
          <a:bodyPr/>
          <a:lstStyle/>
          <a:p>
            <a:pPr eaLnBrk="1" hangingPunct="1"/>
            <a:r>
              <a:rPr lang="ru-RU" sz="6600" b="1" i="1" smtClean="0">
                <a:solidFill>
                  <a:schemeClr val="folHlink"/>
                </a:solidFill>
              </a:rPr>
              <a:t>Домашние животные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43313" y="5072063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hlink"/>
                </a:solidFill>
                <a:latin typeface="Calibri" pitchFamily="34" charset="0"/>
              </a:rPr>
              <a:t>Подготовила  воспитатель</a:t>
            </a:r>
            <a:endParaRPr lang="ru-RU">
              <a:solidFill>
                <a:schemeClr val="hlink"/>
              </a:solidFill>
            </a:endParaRPr>
          </a:p>
          <a:p>
            <a:pPr algn="r"/>
            <a:r>
              <a:rPr lang="ru-RU">
                <a:solidFill>
                  <a:schemeClr val="hlink"/>
                </a:solidFill>
              </a:rPr>
              <a:t> ГБОУ детского сада № 1528</a:t>
            </a:r>
          </a:p>
          <a:p>
            <a:pPr algn="r"/>
            <a:r>
              <a:rPr lang="ru-RU">
                <a:solidFill>
                  <a:schemeClr val="hlink"/>
                </a:solidFill>
              </a:rPr>
              <a:t>Шмалько Марина Сергеевна</a:t>
            </a:r>
            <a:r>
              <a:rPr lang="ru-RU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643" t="17609" r="17242" b="13419"/>
          <a:stretch>
            <a:fillRect/>
          </a:stretch>
        </p:blipFill>
        <p:spPr>
          <a:xfrm>
            <a:off x="0" y="1563688"/>
            <a:ext cx="3635375" cy="28019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3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Мордочка усатая,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620713"/>
            <a:ext cx="2028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5588" y="3213100"/>
            <a:ext cx="18018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vuk_-_Nyaukane_kosh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15313" y="5786438"/>
            <a:ext cx="3048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362700" y="3933825"/>
            <a:ext cx="63500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КОТ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154113" y="4581525"/>
            <a:ext cx="99060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КОШКА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113213" y="5876925"/>
            <a:ext cx="126365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КОТЁНОК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2857500" cy="13573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С хозяином дружит,</a:t>
            </a:r>
            <a:br>
              <a:rPr lang="ru-RU" sz="2200" dirty="0" smtClean="0"/>
            </a:br>
            <a:r>
              <a:rPr lang="ru-RU" sz="2200" dirty="0" smtClean="0"/>
              <a:t>Дом сторожит,</a:t>
            </a:r>
            <a:br>
              <a:rPr lang="ru-RU" sz="2200" dirty="0" smtClean="0"/>
            </a:br>
            <a:r>
              <a:rPr lang="ru-RU" sz="2200" dirty="0" smtClean="0"/>
              <a:t>Живет под крылечком,</a:t>
            </a:r>
            <a:br>
              <a:rPr lang="ru-RU" sz="2200" dirty="0" smtClean="0"/>
            </a:br>
            <a:r>
              <a:rPr lang="ru-RU" sz="2200" dirty="0" smtClean="0"/>
              <a:t>А хвост колечком.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0669" y="1066857"/>
            <a:ext cx="2720468" cy="2720468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4"/>
          <a:srcRect r="3125" b="3125"/>
          <a:stretch>
            <a:fillRect/>
          </a:stretch>
        </p:blipFill>
        <p:spPr>
          <a:xfrm>
            <a:off x="4785190" y="3893293"/>
            <a:ext cx="3311910" cy="2483562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02" y="2710773"/>
            <a:ext cx="1755276" cy="2118581"/>
          </a:xfrm>
          <a:prstGeom prst="roundRect">
            <a:avLst/>
          </a:prstGeom>
        </p:spPr>
      </p:pic>
      <p:pic>
        <p:nvPicPr>
          <p:cNvPr id="10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58188" y="58769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276975" y="2492375"/>
            <a:ext cx="1116013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СОБАКА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704850" y="4868863"/>
            <a:ext cx="1027113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ЩЕНОК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548063" y="5013325"/>
            <a:ext cx="66675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ПЕС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425" y="735013"/>
            <a:ext cx="41370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554288"/>
            <a:ext cx="3563938" cy="2452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Голодная мычит,</a:t>
            </a:r>
            <a:br>
              <a:rPr lang="ru-RU" sz="2000" dirty="0" smtClean="0"/>
            </a:br>
            <a:r>
              <a:rPr lang="ru-RU" sz="2000" dirty="0" smtClean="0"/>
              <a:t>Сытая жуёт,</a:t>
            </a:r>
            <a:br>
              <a:rPr lang="ru-RU" sz="2000" dirty="0" smtClean="0"/>
            </a:br>
            <a:r>
              <a:rPr lang="ru-RU" sz="2000" dirty="0" smtClean="0"/>
              <a:t>Всем ребятам</a:t>
            </a:r>
            <a:br>
              <a:rPr lang="ru-RU" sz="2000" dirty="0" smtClean="0"/>
            </a:br>
            <a:r>
              <a:rPr lang="ru-RU" sz="2000" dirty="0" smtClean="0"/>
              <a:t>Молоко даёт.</a:t>
            </a:r>
            <a:endParaRPr lang="ru-RU" sz="2000" dirty="0"/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273550"/>
            <a:ext cx="1800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8675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95338" y="4941888"/>
            <a:ext cx="1130300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КОРОВА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126038" y="5876925"/>
            <a:ext cx="1255712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ТЕЛЁНОК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356350" y="3933825"/>
            <a:ext cx="6699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БЫК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smtClean="0"/>
              <a:t>По горам, по долам,</a:t>
            </a:r>
            <a:br>
              <a:rPr lang="ru-RU" sz="2000" smtClean="0"/>
            </a:br>
            <a:r>
              <a:rPr lang="ru-RU" sz="2000" smtClean="0"/>
              <a:t>Ходит шуба, да кафтан.</a:t>
            </a:r>
          </a:p>
        </p:txBody>
      </p:sp>
      <p:pic>
        <p:nvPicPr>
          <p:cNvPr id="4" name="Содержимое 3" descr="bara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38613" y="1000125"/>
            <a:ext cx="3602037" cy="2614613"/>
          </a:xfr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456113"/>
            <a:ext cx="237013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905000"/>
            <a:ext cx="306228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вца.wav">
            <a:hlinkClick r:id="" action="ppaction://media"/>
          </p:cNvPr>
          <p:cNvPicPr>
            <a:picLocks noRot="1" noChangeAspect="1"/>
          </p:cNvPicPr>
          <p:nvPr>
            <a:wavAudioFile r:embed="rId1" name="овца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86750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202363" y="3933825"/>
            <a:ext cx="957262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БАРАН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376363" y="4365625"/>
            <a:ext cx="836612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ОВЦА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55863" y="6021388"/>
            <a:ext cx="12668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ЯГНЕНОК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63" cy="15113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/>
              <a:t>Есть бородка, шерсть и ножки,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Ушки, хвост, а также рожки.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Хоть я блею, не пою -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Молоко тебе даю.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такая егоза!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65650" y="769938"/>
            <a:ext cx="3606800" cy="3284537"/>
          </a:xfrm>
        </p:spPr>
      </p:pic>
      <p:pic>
        <p:nvPicPr>
          <p:cNvPr id="5" name="Рисунок 4" descr="1320050200_1276096686_98909558_1-1276096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588" y="4630738"/>
            <a:ext cx="18748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yl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2492375"/>
            <a:ext cx="299561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28675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473200" y="4941888"/>
            <a:ext cx="785813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КОЗА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312988" y="5589588"/>
            <a:ext cx="141287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КОЗЛЕНОК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870700" y="4292600"/>
            <a:ext cx="936625" cy="447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bIns="126960" anchor="ctr">
            <a:spAutoFit/>
          </a:bodyPr>
          <a:lstStyle/>
          <a:p>
            <a:pPr algn="ctr"/>
            <a:r>
              <a:rPr lang="ru-RU"/>
              <a:t>КОЗЁЛ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Почему их называют –</a:t>
            </a:r>
            <a:br>
              <a:rPr lang="ru-RU" dirty="0" smtClean="0"/>
            </a:br>
            <a:r>
              <a:rPr lang="ru-RU" dirty="0" smtClean="0"/>
              <a:t>домашние животные?</a:t>
            </a:r>
            <a:endParaRPr lang="ru-RU" dirty="0"/>
          </a:p>
        </p:txBody>
      </p:sp>
      <p:pic>
        <p:nvPicPr>
          <p:cNvPr id="4" name="Содержимое 3" descr="krol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646238"/>
            <a:ext cx="2851150" cy="2144712"/>
          </a:xfrm>
        </p:spPr>
      </p:pic>
      <p:pic>
        <p:nvPicPr>
          <p:cNvPr id="5" name="Рисунок 4" descr="1241795993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68475"/>
            <a:ext cx="24622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ubo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8" y="4054475"/>
            <a:ext cx="31750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hoca_thumb_l_kon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438" y="4164013"/>
            <a:ext cx="300196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Какую пользу приносят домашние животные?</a:t>
            </a:r>
            <a:endParaRPr lang="ru-RU" dirty="0"/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28775"/>
            <a:ext cx="1611312" cy="2014538"/>
          </a:xfr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060575"/>
            <a:ext cx="1968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7665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91318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5832475" cy="725487"/>
          </a:xfrm>
        </p:spPr>
        <p:txBody>
          <a:bodyPr/>
          <a:lstStyle/>
          <a:p>
            <a:pPr eaLnBrk="1" hangingPunct="1"/>
            <a:r>
              <a:rPr lang="ru-RU" sz="4000" smtClean="0"/>
              <a:t> «Кто что будет есть?»</a:t>
            </a:r>
          </a:p>
        </p:txBody>
      </p:sp>
      <p:pic>
        <p:nvPicPr>
          <p:cNvPr id="2355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285875"/>
            <a:ext cx="1071562" cy="1071563"/>
          </a:xfrm>
        </p:spPr>
      </p:pic>
      <p:pic>
        <p:nvPicPr>
          <p:cNvPr id="23555" name="Рисунок 4" descr="Haystac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357438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75050811_ab55ef63688e169b25ba17c7bd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714750"/>
            <a:ext cx="15763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morkovka_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643438"/>
            <a:ext cx="17859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 descr="EgfKxT0PXn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1588" y="1268413"/>
            <a:ext cx="13779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8" descr="0_6cbbf_183191a7_X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2786063"/>
            <a:ext cx="1092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9" descr="0_7c09a_cc28ebf7_X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5357813"/>
            <a:ext cx="711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" descr="02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4613" y="3981450"/>
            <a:ext cx="18923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>
            <a:off x="2786063" y="1714500"/>
            <a:ext cx="35004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88" y="2714625"/>
            <a:ext cx="357187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13" y="4071938"/>
            <a:ext cx="3857625" cy="164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75" y="3294063"/>
            <a:ext cx="3714750" cy="177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Содержимое 3" descr="eb391fb54fd245ce899efa37f9c316f7_1ae13ef34cfafe4567711ea7169571da_131890172132_800p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102</Words>
  <Application>Microsoft Office PowerPoint</Application>
  <PresentationFormat>Экран (4:3)</PresentationFormat>
  <Paragraphs>27</Paragraphs>
  <Slides>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Почему их называют – домашние животные?</vt:lpstr>
      <vt:lpstr>Какую пользу приносят домашние животные?</vt:lpstr>
      <vt:lpstr> «Кто что будет есть?»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Method</cp:lastModifiedBy>
  <cp:revision>30</cp:revision>
  <dcterms:created xsi:type="dcterms:W3CDTF">2013-02-09T13:10:30Z</dcterms:created>
  <dcterms:modified xsi:type="dcterms:W3CDTF">2013-02-14T10:33:24Z</dcterms:modified>
</cp:coreProperties>
</file>