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8" r:id="rId2"/>
    <p:sldId id="260" r:id="rId3"/>
    <p:sldId id="261" r:id="rId4"/>
    <p:sldId id="262" r:id="rId5"/>
    <p:sldId id="263" r:id="rId6"/>
    <p:sldId id="265" r:id="rId7"/>
    <p:sldId id="267" r:id="rId8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33CC33"/>
    <a:srgbClr val="3399FF"/>
    <a:srgbClr val="00FFFF"/>
    <a:srgbClr val="00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16" y="-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8F111-6FF8-4D32-89C8-7C8F93AFF419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E9847-B282-4271-913D-43FA4763A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041-600F-45E9-8FBB-AE84195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1E71-85FB-45B4-B2EE-11A635C0A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916E-DE45-43E6-BD6A-B52E5F6DC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D7C2-7D62-41C9-A9FF-E95B3643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C734-D15F-4186-804E-1F64052A7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4D5-CEF0-4308-91EA-FED0142FA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921-16F9-40BA-ABD0-4E496FD17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0C1A-889F-447F-9128-136702D0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963C-D165-4619-9E1D-6AA64A77D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5C60-52AE-474F-A429-BBC0EDBFF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F2A4-803C-438B-90C3-41BADEAC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44B8-8DC8-44D1-97FB-D5BBD942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i="1" spc="50" dirty="0" smtClean="0">
                <a:ln w="57150"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Солнце, </a:t>
            </a:r>
          </a:p>
          <a:p>
            <a:pPr algn="ctr"/>
            <a:r>
              <a:rPr lang="ru-RU" sz="6600" b="1" i="1" spc="50" dirty="0" smtClean="0">
                <a:ln w="57150"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воздух и вода</a:t>
            </a:r>
            <a:endParaRPr lang="ru-RU" sz="6600" b="1" i="1" spc="50" dirty="0">
              <a:ln w="57150"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020341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i="1" spc="50" dirty="0">
                <a:ln w="57150"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н</a:t>
            </a:r>
            <a:r>
              <a:rPr lang="ru-RU" sz="6600" b="1" i="1" spc="50" dirty="0" smtClean="0">
                <a:ln w="57150"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аши лучшие друзья</a:t>
            </a:r>
            <a:endParaRPr lang="ru-RU" sz="6600" b="1" i="1" spc="50" dirty="0">
              <a:ln w="57150"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 descr="E:\МаМа\из книг картинки\Image005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" y="144780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86200" y="1476613"/>
            <a:ext cx="2743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+mj-lt"/>
              </a:rPr>
              <a:t>Одевать ребенка красиво, чтобы он выглядел привлекательно- закономерное стремление родителей. Однако, в погоне за красотой одежды нельзя выпускать из виду и другие, не менее важные к ней требования- гигиеничность, удобство и целесообразность.</a:t>
            </a:r>
          </a:p>
          <a:p>
            <a:pPr algn="just"/>
            <a:r>
              <a:rPr lang="ru-RU" sz="1400" dirty="0">
                <a:latin typeface="+mj-lt"/>
              </a:rPr>
              <a:t>При выборе одежды необходимо уделять внимание фактуре и качеству ткани. Детская одежда должна быть гигроскопичной, т.е. хорошо впитывать и испарять влагу.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" y="4800600"/>
            <a:ext cx="6400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+mj-lt"/>
              </a:rPr>
              <a:t>Синтетические или накрахмаленные ткани не рекомендуются, так как они воздухонепроницаемые. Покрой одежды не должен сковывать движения ребенка. очень важно, чтобы одежда была подобрана по росту  ребенка. Красивая расцветка и фасон не украсят, если одежда висит на ребенке и делает его неуклюжим. Недопустима и узкая одежда, в ней ребенок вынужден принимать не естественную позу: согнуто положение туловища, приподняты плечи. Одежда не по росту располагает ребенка к неряшливости, стеснительности, вырабатывает угловатость движений. Привыкая постепенно к неопрятному виду, ребенок в новом костюме чувствует себя неестественно, напряженно.</a:t>
            </a:r>
          </a:p>
          <a:p>
            <a:r>
              <a:rPr lang="ru-RU" sz="1400" dirty="0">
                <a:latin typeface="+mj-lt"/>
              </a:rPr>
              <a:t>Удобно одевать ребенка- это значит учитывать предстоящую его деятельность и те условия , где он будет находиться. Одежда для каждого должна быть удобна, красива, целесообразна, проста. Но не допустимо одевать ребенка небрежно.</a:t>
            </a:r>
          </a:p>
          <a:p>
            <a:pPr algn="just"/>
            <a:r>
              <a:rPr lang="ru-RU" sz="1400" dirty="0">
                <a:latin typeface="+mj-lt"/>
              </a:rPr>
              <a:t>Костюм должен вызывать у ребенка желание быть опрятным, следить за своим внешним видом. Надо с малых лет выработать у него потребность следить за собой. Приучайте ребенка всегда быть опрятным, подтянутым, даже если он в «рабочей одежде».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6400800" cy="838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kern="10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О</a:t>
            </a:r>
            <a:r>
              <a:rPr lang="ru-RU" b="1" kern="1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дежда </a:t>
            </a:r>
            <a:r>
              <a:rPr lang="ru-RU" b="1" kern="10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для </a:t>
            </a:r>
            <a:r>
              <a:rPr lang="ru-RU" b="1" kern="1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детей</a:t>
            </a:r>
            <a:endParaRPr lang="ru-RU" b="1" kern="10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6248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+mj-lt"/>
              </a:rPr>
              <a:t>Летом вся жизнь детей проходит на воздухе. Как одеть ребенка, чтобы он не перегрелся в солнечную погоду и чтобы не было прохладно в пасмурные дни?</a:t>
            </a:r>
          </a:p>
          <a:p>
            <a:pPr algn="just"/>
            <a:r>
              <a:rPr lang="ru-RU" sz="1400" dirty="0">
                <a:latin typeface="+mj-lt"/>
              </a:rPr>
              <a:t>В жаркую погоду лучше всего легкое, свободного покроя платье с короткими рукавами, не стесняющее движений  ребенка. Открытые сарафаны не всегда удобны: в пасмурные дни в них прохладно, а в солнечные можно получить ожоги кожи.</a:t>
            </a:r>
          </a:p>
          <a:p>
            <a:pPr algn="just"/>
            <a:r>
              <a:rPr lang="ru-RU" sz="1400" dirty="0">
                <a:latin typeface="+mj-lt"/>
              </a:rPr>
              <a:t>Для мальчика хороши и целесообразны легкие, ситцевые костюмы: короткие штанишки, рубашка с короткими рукавами.</a:t>
            </a:r>
          </a:p>
          <a:p>
            <a:pPr algn="just"/>
            <a:r>
              <a:rPr lang="ru-RU" sz="1400" dirty="0">
                <a:latin typeface="+mj-lt"/>
              </a:rPr>
              <a:t>Не забудьте о головном уборе- панамке или соломенной шапочке, предохраняющей ребенка от солнца.</a:t>
            </a:r>
          </a:p>
          <a:p>
            <a:pPr algn="just"/>
            <a:r>
              <a:rPr lang="ru-RU" sz="1400" dirty="0">
                <a:latin typeface="+mj-lt"/>
              </a:rPr>
              <a:t>Одежда летом должна быть легкой и светлых тонов. Светлая ткань отражает солнечные лучи и поэтому не нагревается</a:t>
            </a:r>
            <a:r>
              <a:rPr lang="ru-RU" sz="1400" dirty="0" smtClean="0">
                <a:latin typeface="+mj-lt"/>
              </a:rPr>
              <a:t>.</a:t>
            </a:r>
            <a:endParaRPr lang="ru-RU" sz="1400" dirty="0">
              <a:latin typeface="+mj-lt"/>
            </a:endParaRPr>
          </a:p>
        </p:txBody>
      </p:sp>
      <p:pic>
        <p:nvPicPr>
          <p:cNvPr id="9221" name="Picture 3" descr="E:\МаМа\из книг картинки\Image0076.JPG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 bwMode="auto">
          <a:xfrm>
            <a:off x="0" y="3581400"/>
            <a:ext cx="6858000" cy="556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17526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20574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0253" name="Picture 13" descr="0008-008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6096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i="1" dirty="0">
                <a:latin typeface="+mn-lt"/>
              </a:rPr>
              <a:t>Самый простой и доступный вид закаливания – это закаливание воздухом. С этой целью дети находятся на воздухе с максимально открытыми частями тела. Закаливание происходит при пребывании детей на воздухе летом, где производятся игры, утренняя гимнастика, занятия. Не следует допускать перегревания, а для этого не нужно кутать детей. В теплую погоду полезно дать ребятам побегать босиком. В помещении необходимо обеспечить нормальную температуру воздуха путем проветривания и с помощью солнцезащитных средств (шторы, жалюзи).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715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Закаливание </a:t>
            </a:r>
          </a:p>
          <a:p>
            <a:pPr algn="ctr"/>
            <a:r>
              <a:rPr lang="ru-RU" sz="5400" b="1" cap="none" spc="0" dirty="0" smtClean="0">
                <a:ln w="5715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воздухом</a:t>
            </a:r>
            <a:endParaRPr lang="ru-RU" sz="5400" b="1" cap="none" spc="0" dirty="0">
              <a:ln w="57150">
                <a:solidFill>
                  <a:schemeClr val="accent3">
                    <a:lumMod val="75000"/>
                  </a:schemeClr>
                </a:solidFill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10264bb96f4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8600" y="2057401"/>
            <a:ext cx="6248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+mj-lt"/>
              </a:rPr>
              <a:t>Закаливание водой (обтирание, полное или частичное обливание, купание) – наиболее действенный вид закаливания. Начинать закаливание надо с обтираний и обливаний отдельных частей тела, водой, не вызывающей ощущения холода, затем постепенно снижать температуру воды.</a:t>
            </a:r>
          </a:p>
          <a:p>
            <a:pPr algn="just"/>
            <a:r>
              <a:rPr lang="ru-RU" dirty="0">
                <a:latin typeface="+mj-lt"/>
              </a:rPr>
              <a:t>Для детей раннего возраста используют умывание лица, шеи, рук до локтя. Наименьшая температура воды при таких процедурах может быть -18 – 16 градусов. Обливание всего тела, как более сильное средство, можно рекомендовать более здоровым детям. Первые дни детей обливают в помещении, затем на улице. </a:t>
            </a:r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Обливание всего тела рекомендуют для подготовки детей к купанию в открытых водоемах. Это можно проводить, начиная с 2-3-х  летнего возраста.</a:t>
            </a:r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04800"/>
            <a:ext cx="6248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Закаливание водой</a:t>
            </a:r>
            <a:endParaRPr lang="ru-RU" sz="5400" b="1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8400" y="6248400"/>
            <a:ext cx="396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Купание создает у детей радостное настроение, улучшает обмен веществ, повышает аппетит. </a:t>
            </a:r>
          </a:p>
          <a:p>
            <a:pPr algn="just"/>
            <a:r>
              <a:rPr lang="ru-RU" dirty="0" smtClean="0">
                <a:latin typeface="+mj-lt"/>
              </a:rPr>
              <a:t>Купание и обучение плаванию в открытых водоемах требует предварительной подготовки – воздушное закаливание, водные процедуры.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6fe13114088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1981200"/>
            <a:ext cx="6248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Влияние солнечной энергии благотворно сказывается на жизненно важные физиологические процессы организма: повышается обмен веществ, сопротивляемость организма к болезням, улучшается сон и аппетит. Использовать солнечную энергию для закаливания можно для детей в возрасте от 1 года. Общее время пребывания под прямыми солнечными лучами  ограничивается 5-6 минутами. Затем время увеличивается и по мере появления загара, доводится до 20-25 минут (при чередовании с игрой в тени).</a:t>
            </a:r>
          </a:p>
          <a:p>
            <a:pPr algn="just"/>
            <a:r>
              <a:rPr lang="ru-RU" dirty="0">
                <a:latin typeface="+mj-lt"/>
              </a:rPr>
              <a:t>Злоупотребление солнцем может вызвать ожоги кожи, перегревание, вялость, нарушение работы желудочно-кишечного тракта. При появлении первых признаков перегревания (покраснение лица) ребенка уводят в тень, поят остуженной кипяченой водой, после чего он сможет продолжить игру в тени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04800"/>
            <a:ext cx="6324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Закаливание солнцем</a:t>
            </a:r>
            <a:endParaRPr lang="ru-RU" sz="5400" b="1" cap="none" spc="0" dirty="0"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7320e87fb10a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533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latin typeface="+mj-lt"/>
              </a:rPr>
              <a:t>В теплый летний день, гуляя с детьми, пополняйте их представление о явлениях природы: о воде и ее использовании (течет, водой умываются, бывает холодная и теплая, в ней купаются); о песке и его свойствах (сухой- сыплется, влажный- можно делать постройки). Наблюдая с детьми за явлениями природы, называйте их- идет дождь- стало мокро, сыро; светит солнце- стало тепло, жарко.</a:t>
            </a:r>
          </a:p>
          <a:p>
            <a:pPr algn="just">
              <a:spcBef>
                <a:spcPct val="50000"/>
              </a:spcBef>
            </a:pPr>
            <a:r>
              <a:rPr lang="ru-RU" dirty="0">
                <a:latin typeface="+mj-lt"/>
              </a:rPr>
              <a:t>Во время прогулок обращайте внимание детей на растения и их отличительные признаки, окраску: деревья высокие, трава низкая, цветы яркие, красивые.</a:t>
            </a:r>
          </a:p>
          <a:p>
            <a:pPr algn="just">
              <a:spcBef>
                <a:spcPct val="50000"/>
              </a:spcBef>
            </a:pPr>
            <a:r>
              <a:rPr lang="ru-RU" dirty="0" smtClean="0">
                <a:latin typeface="+mj-lt"/>
              </a:rPr>
              <a:t>Лето - </a:t>
            </a:r>
            <a:r>
              <a:rPr lang="ru-RU" dirty="0">
                <a:latin typeface="+mj-lt"/>
              </a:rPr>
              <a:t>наиболее благоприятное время для использования всех естественных факторов: воды, солнца, воздуха, поэтому необходимо давать детям возможность, как можно дольше находиться на улице. Во время  прогулок обращайте внимание детей на животных, называя их основные части тела (хвост, уши, лапки); их движения (бегает, летает, ходит, ползает, прыгает).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81000"/>
            <a:ext cx="685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Лето, лето, лето…</a:t>
            </a:r>
            <a:endParaRPr lang="ru-RU" sz="5400" b="1" cap="none" spc="150" dirty="0"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899</Words>
  <Application>Microsoft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73</cp:revision>
  <cp:lastPrinted>1601-01-01T00:00:00Z</cp:lastPrinted>
  <dcterms:created xsi:type="dcterms:W3CDTF">1601-01-01T00:00:00Z</dcterms:created>
  <dcterms:modified xsi:type="dcterms:W3CDTF">2012-02-03T07:20:26Z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