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5FB727-7E71-4130-B48B-B571EAC899A7}" type="datetimeFigureOut">
              <a:rPr lang="ru-RU" smtClean="0"/>
              <a:pPr/>
              <a:t>19.06.2013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C07407-53BC-4244-9041-D568487D50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://img.mota.ru/upload/wallpapers/2011/06/15/12/05/26063/mota_ru_1061521-crop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15735" cy="6669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130425"/>
            <a:ext cx="7918648" cy="1658615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0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Цветотерапия</a:t>
            </a:r>
            <a:endParaRPr lang="ru-RU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3886200"/>
            <a:ext cx="8856984" cy="1752600"/>
          </a:xfrm>
        </p:spPr>
        <p:txBody>
          <a:bodyPr>
            <a:noAutofit/>
          </a:bodyPr>
          <a:lstStyle/>
          <a:p>
            <a:pPr algn="just"/>
            <a:r>
              <a:rPr lang="ru-RU" sz="2400" b="1" i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     Мир вокруг </a:t>
            </a:r>
            <a:r>
              <a:rPr lang="ru-RU" sz="2400" b="1" i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нас – яркий и красочный! В нем тысячи разных цветовых оттенков, от которых напрямую зависит наше настроение. </a:t>
            </a:r>
            <a:r>
              <a:rPr lang="ru-RU" sz="2400" b="1" i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С помощью правильно подобранного </a:t>
            </a:r>
            <a:r>
              <a:rPr lang="ru-RU" sz="2400" b="1" i="1" dirty="0" smtClean="0">
                <a:gradFill flip="none" rotWithShape="1"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  <a:tileRect/>
                </a:gra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цвета </a:t>
            </a:r>
            <a:r>
              <a:rPr lang="ru-RU" sz="2400" b="1" i="1" dirty="0" smtClean="0"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вы </a:t>
            </a:r>
            <a:r>
              <a:rPr lang="ru-RU" sz="2400" b="1" i="1" dirty="0" smtClean="0"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можете вернуть себе хорошие эмоции, а вместе с ними работоспособность, память, успешность в </a:t>
            </a:r>
            <a:r>
              <a:rPr lang="ru-RU" sz="2400" b="1" i="1" dirty="0" smtClean="0"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делах.</a:t>
            </a:r>
            <a:r>
              <a:rPr lang="ru-RU" sz="2400" b="1" i="1" dirty="0" smtClean="0">
                <a:gradFill>
                  <a:gsLst>
                    <a:gs pos="0">
                      <a:srgbClr val="FBEAC7"/>
                    </a:gs>
                    <a:gs pos="17999">
                      <a:srgbClr val="FEE7F2"/>
                    </a:gs>
                    <a:gs pos="36000">
                      <a:srgbClr val="FAC77D"/>
                    </a:gs>
                    <a:gs pos="61000">
                      <a:srgbClr val="FBA97D"/>
                    </a:gs>
                    <a:gs pos="82001">
                      <a:srgbClr val="FBD49C"/>
                    </a:gs>
                    <a:gs pos="100000">
                      <a:srgbClr val="FEE7F2"/>
                    </a:gs>
                  </a:gsLst>
                  <a:lin ang="5400000" scaled="0"/>
                </a:gra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 </a:t>
            </a:r>
            <a:endParaRPr lang="ru-RU" sz="2400" b="1" i="1" dirty="0">
              <a:gradFill>
                <a:gsLst>
                  <a:gs pos="0">
                    <a:srgbClr val="FBEAC7"/>
                  </a:gs>
                  <a:gs pos="17999">
                    <a:srgbClr val="FEE7F2"/>
                  </a:gs>
                  <a:gs pos="36000">
                    <a:srgbClr val="FAC77D"/>
                  </a:gs>
                  <a:gs pos="61000">
                    <a:srgbClr val="FBA97D"/>
                  </a:gs>
                  <a:gs pos="82001">
                    <a:srgbClr val="FBD49C"/>
                  </a:gs>
                  <a:gs pos="100000">
                    <a:srgbClr val="FEE7F2"/>
                  </a:gs>
                </a:gsLst>
                <a:lin ang="5400000" scaled="0"/>
              </a:gra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5.oboi.me/images/640/56/bc1f91466dafd1eddad16758889730b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68952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676456" cy="1944216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3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Красный цвет используется при коррекции страхов, инертности, апатии.</a:t>
            </a:r>
            <a:endParaRPr lang="ru-RU" sz="3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6" name="Picture 4" descr="http://www.fresher.ru/manager_content/images/zhizn-v-cvete-oranzhevyj/1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-5543"/>
            <a:ext cx="9144000" cy="686354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467544" y="3645024"/>
            <a:ext cx="813690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114300">
                    <a:prstClr val="black"/>
                  </a:innerShdw>
                </a:effectLst>
              </a:rPr>
              <a:t>Оранжевый цвет используется при коррекции застенчивости, замкнутости и скованности движений.</a:t>
            </a:r>
            <a:endParaRPr lang="ru-RU" sz="36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114300">
                  <a:prstClr val="black"/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http://img-fotki.yandex.ru/get/4522/103425212.3e/0_5cfd7_c210904c_XL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116632"/>
            <a:ext cx="9056887" cy="64533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107504" y="4653136"/>
            <a:ext cx="8856984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69850" h="38100" prst="cross"/>
            </a:sp3d>
          </a:bodyPr>
          <a:lstStyle/>
          <a:p>
            <a:pPr algn="ctr"/>
            <a:r>
              <a:rPr lang="ru-RU" sz="36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38100" dir="8100000" algn="tr" rotWithShape="0">
                    <a:schemeClr val="tx1">
                      <a:alpha val="40000"/>
                    </a:schemeClr>
                  </a:outerShdw>
                </a:effectLst>
              </a:rPr>
              <a:t>Желтый цвет используется при коррекции гиперактивности, формировании самоконтроля, повышении самооценки. </a:t>
            </a:r>
            <a:endParaRPr lang="ru-RU" sz="36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00"/>
              </a:solidFill>
              <a:effectLst>
                <a:outerShdw blurRad="50800" dist="38100" dir="8100000" algn="tr" rotWithShape="0">
                  <a:schemeClr val="tx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http://photo.soho.net.ua/albums/wpw-20061109/normal_59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8892480" cy="66760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683568" y="4725144"/>
            <a:ext cx="7776864" cy="175432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3"/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Зелёный цвет используется при коррекции возбудимости, тревожности, гиперактивности.</a:t>
            </a:r>
            <a:endParaRPr lang="ru-RU" sz="3600" b="1" dirty="0">
              <a:ln/>
              <a:solidFill>
                <a:schemeClr val="accent3"/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http://s49.radikal.ru/i126/1103/46/19ca54598202.jpg"/>
          <p:cNvPicPr>
            <a:picLocks noChangeAspect="1" noChangeArrowheads="1"/>
          </p:cNvPicPr>
          <p:nvPr/>
        </p:nvPicPr>
        <p:blipFill>
          <a:blip r:embed="rId2" cstate="screen">
            <a:lum bright="10000"/>
          </a:blip>
          <a:srcRect/>
          <a:stretch>
            <a:fillRect/>
          </a:stretch>
        </p:blipFill>
        <p:spPr bwMode="auto">
          <a:xfrm>
            <a:off x="251519" y="116632"/>
            <a:ext cx="8544949" cy="64087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683568" y="3861048"/>
            <a:ext cx="77048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Голубой </a:t>
            </a:r>
            <a:r>
              <a:rPr lang="ru-RU" sz="3600" b="1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цвет используется при коррекции </a:t>
            </a:r>
            <a:r>
              <a:rPr lang="ru-RU" sz="3600" b="1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 повышенной возбудимости</a:t>
            </a:r>
            <a:r>
              <a:rPr lang="ru-RU" sz="3600" b="1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, тревожности, </a:t>
            </a:r>
            <a:r>
              <a:rPr lang="ru-RU" sz="3600" b="1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агрессивности</a:t>
            </a:r>
            <a:r>
              <a:rPr lang="ru-RU" sz="3600" b="1" dirty="0" smtClean="0">
                <a:ln/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outerShdw blurRad="50800" dist="50800" dir="5400000" algn="ctr" rotWithShape="0">
                    <a:schemeClr val="tx1"/>
                  </a:outerShdw>
                </a:effectLst>
              </a:rPr>
              <a:t>.</a:t>
            </a:r>
            <a:endParaRPr lang="ru-RU" sz="3600" b="1" dirty="0">
              <a:ln/>
              <a:solidFill>
                <a:schemeClr val="accent5">
                  <a:lumMod val="60000"/>
                  <a:lumOff val="40000"/>
                </a:schemeClr>
              </a:solidFill>
              <a:effectLst>
                <a:outerShdw blurRad="50800" dist="50800" dir="5400000" algn="ctr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http://www.podkat.ru/uploads/posts/2010-02/thumbs/1265832348_image_0053.jpg"/>
          <p:cNvPicPr>
            <a:picLocks noChangeAspect="1" noChangeArrowheads="1"/>
          </p:cNvPicPr>
          <p:nvPr/>
        </p:nvPicPr>
        <p:blipFill>
          <a:blip r:embed="rId2" cstate="screen">
            <a:lum bright="-20000"/>
          </a:blip>
          <a:srcRect/>
          <a:stretch>
            <a:fillRect/>
          </a:stretch>
        </p:blipFill>
        <p:spPr bwMode="auto">
          <a:xfrm>
            <a:off x="179512" y="116632"/>
            <a:ext cx="8856984" cy="651605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95536" y="4869160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Синий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цвет используется при коррекции </a:t>
            </a:r>
            <a:r>
              <a:rPr lang="ru-RU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невротических реакций, беспокойства, возбудимости, агрессии.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http://www.nastol.com.ua/pic/201110/640x480/nastol.com.ua-8814.jpg"/>
          <p:cNvPicPr>
            <a:picLocks noChangeAspect="1" noChangeArrowheads="1"/>
          </p:cNvPicPr>
          <p:nvPr/>
        </p:nvPicPr>
        <p:blipFill>
          <a:blip r:embed="rId2" cstate="screen">
            <a:lum bright="20000"/>
          </a:blip>
          <a:srcRect/>
          <a:stretch>
            <a:fillRect/>
          </a:stretch>
        </p:blipFill>
        <p:spPr bwMode="auto">
          <a:xfrm>
            <a:off x="107504" y="0"/>
            <a:ext cx="9036496" cy="67773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323528" y="4437112"/>
            <a:ext cx="8964488" cy="1754326"/>
          </a:xfrm>
          <a:prstGeom prst="rect">
            <a:avLst/>
          </a:prstGeom>
        </p:spPr>
        <p:txBody>
          <a:bodyPr wrap="square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ru-RU" sz="3600" b="1" dirty="0" smtClean="0">
                <a:ln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tx1">
                      <a:alpha val="45000"/>
                    </a:schemeClr>
                  </a:outerShdw>
                </a:effectLst>
              </a:rPr>
              <a:t>Фиолетовый цвет рекомендуется </a:t>
            </a:r>
            <a:r>
              <a:rPr lang="ru-RU" sz="3600" b="1" dirty="0" smtClean="0">
                <a:ln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tx1">
                      <a:alpha val="45000"/>
                    </a:schemeClr>
                  </a:outerShdw>
                </a:effectLst>
              </a:rPr>
              <a:t>при </a:t>
            </a:r>
            <a:r>
              <a:rPr lang="ru-RU" sz="3600" b="1" dirty="0" smtClean="0">
                <a:ln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tx1">
                      <a:alpha val="45000"/>
                    </a:schemeClr>
                  </a:outerShdw>
                </a:effectLst>
              </a:rPr>
              <a:t>негативных психических состояниях: неврозе, </a:t>
            </a:r>
            <a:r>
              <a:rPr lang="ru-RU" sz="3600" b="1" dirty="0" smtClean="0">
                <a:ln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tx1">
                      <a:alpha val="45000"/>
                    </a:schemeClr>
                  </a:outerShdw>
                </a:effectLst>
              </a:rPr>
              <a:t>отчаянии</a:t>
            </a:r>
            <a:r>
              <a:rPr lang="ru-RU" sz="3600" b="1" dirty="0" smtClean="0">
                <a:ln>
                  <a:prstDash val="solid"/>
                </a:ln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88000" dist="50800" dir="5040000" algn="tl">
                    <a:schemeClr val="tx1">
                      <a:alpha val="45000"/>
                    </a:schemeClr>
                  </a:outerShdw>
                </a:effectLst>
              </a:rPr>
              <a:t>.</a:t>
            </a:r>
            <a:endParaRPr lang="ru-RU" sz="3600" b="1" dirty="0">
              <a:ln>
                <a:prstDash val="solid"/>
              </a:ln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88000" dist="50800" dir="5040000" algn="tl">
                  <a:schemeClr val="tx1">
                    <a:alpha val="45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133</Words>
  <Application>Microsoft Office PowerPoint</Application>
  <PresentationFormat>Экран (4:3)</PresentationFormat>
  <Paragraphs>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Цветотерапия</vt:lpstr>
      <vt:lpstr>Красный цвет используется при коррекции страхов, инертности, апатии.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sss</dc:creator>
  <cp:lastModifiedBy>sss</cp:lastModifiedBy>
  <cp:revision>23</cp:revision>
  <dcterms:created xsi:type="dcterms:W3CDTF">2013-06-17T19:08:40Z</dcterms:created>
  <dcterms:modified xsi:type="dcterms:W3CDTF">2013-06-19T11:12:23Z</dcterms:modified>
</cp:coreProperties>
</file>