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99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4" autoAdjust="0"/>
    <p:restoredTop sz="9463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73050" h="146050" prst="artDeco"/>
            </a:sp3d>
          </c:spPr>
          <c:explosion val="7"/>
          <c:dPt>
            <c:idx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73050" h="146050" prst="artDeco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73050" h="146050" prst="artDeco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73050" h="146050" prst="artDeco"/>
              </a:sp3d>
            </c:spPr>
          </c:dPt>
          <c:dPt>
            <c:idx val="5"/>
            <c:spPr>
              <a:solidFill>
                <a:schemeClr val="accent6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73050" h="146050" prst="artDeco"/>
              </a:sp3d>
            </c:spPr>
          </c:dPt>
          <c:dPt>
            <c:idx val="6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273050" h="146050" prst="artDeco"/>
              </a:sp3d>
            </c:spPr>
          </c:dPt>
          <c:dPt>
            <c:idx val="7"/>
            <c:spPr>
              <a:solidFill>
                <a:schemeClr val="tx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273050" h="146050" prst="artDeco"/>
              </a:sp3d>
            </c:spPr>
          </c:dPt>
          <c:cat>
            <c:strRef>
              <c:f>Лист1!$A$2:$A$9</c:f>
              <c:strCache>
                <c:ptCount val="8"/>
                <c:pt idx="0">
                  <c:v>Познание (ознакомление с природой)</c:v>
                </c:pt>
                <c:pt idx="1">
                  <c:v>Коммуникация (формирование словаря)</c:v>
                </c:pt>
                <c:pt idx="2">
                  <c:v>Социализация (развитие игровой деятельности)</c:v>
                </c:pt>
                <c:pt idx="3">
                  <c:v>Художественное творчество (рисование, лепка,аппликация)</c:v>
                </c:pt>
                <c:pt idx="4">
                  <c:v>Чтение художественной литературы</c:v>
                </c:pt>
                <c:pt idx="5">
                  <c:v>Безопасность</c:v>
                </c:pt>
                <c:pt idx="6">
                  <c:v>Труд</c:v>
                </c:pt>
                <c:pt idx="7">
                  <c:v>Музыка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4.5</c:v>
                </c:pt>
                <c:pt idx="1">
                  <c:v>3.5</c:v>
                </c:pt>
                <c:pt idx="2">
                  <c:v>3.5</c:v>
                </c:pt>
                <c:pt idx="3">
                  <c:v>2.5</c:v>
                </c:pt>
                <c:pt idx="4">
                  <c:v>2</c:v>
                </c:pt>
                <c:pt idx="5">
                  <c:v>2</c:v>
                </c:pt>
                <c:pt idx="6">
                  <c:v>1.5</c:v>
                </c:pt>
                <c:pt idx="7">
                  <c:v>1.5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</cdr:x>
      <cdr:y>0.50725</cdr:y>
    </cdr:from>
    <cdr:to>
      <cdr:x>0.5</cdr:x>
      <cdr:y>0.66667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7652" y="2500348"/>
          <a:ext cx="428612" cy="785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Социализация (развитие</a:t>
          </a:r>
        </a:p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игровой деятельности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0.32118</cdr:x>
      <cdr:y>0.44195</cdr:y>
    </cdr:from>
    <cdr:to>
      <cdr:x>0.50174</cdr:x>
      <cdr:y>0.64715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43206" y="2000264"/>
          <a:ext cx="1485904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0.32118</cdr:x>
      <cdr:y>0.45774</cdr:y>
    </cdr:from>
    <cdr:to>
      <cdr:x>0.51042</cdr:x>
      <cdr:y>0.64715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43206" y="2071702"/>
          <a:ext cx="1557342" cy="85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0.68334</cdr:x>
      <cdr:y>0.28986</cdr:y>
    </cdr:from>
    <cdr:to>
      <cdr:x>0.89167</cdr:x>
      <cdr:y>0.52174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857916" y="1428760"/>
          <a:ext cx="1785949" cy="1143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Коммуникация </a:t>
          </a:r>
        </a:p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(расширение </a:t>
          </a:r>
        </a:p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словарного запаса </a:t>
          </a:r>
        </a:p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д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етей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)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0.41667</cdr:x>
      <cdr:y>0.20519</cdr:y>
    </cdr:from>
    <cdr:to>
      <cdr:x>0.52778</cdr:x>
      <cdr:y>0.41039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29024" y="928694"/>
          <a:ext cx="914400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</cdr:x>
      <cdr:y>0.10145</cdr:y>
    </cdr:from>
    <cdr:to>
      <cdr:x>0.73056</cdr:x>
      <cdr:y>0.3824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14908" y="500066"/>
          <a:ext cx="1547822" cy="1384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 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Познание</a:t>
          </a:r>
        </a:p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(ознакомление </a:t>
          </a:r>
        </a:p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с природой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0.10833</cdr:x>
      <cdr:y>0.49275</cdr:y>
    </cdr:from>
    <cdr:to>
      <cdr:x>0.38333</cdr:x>
      <cdr:y>0.68116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28694" y="2428892"/>
          <a:ext cx="2357454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Художественное творчество</a:t>
          </a:r>
        </a:p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(рисование, лепка, </a:t>
          </a:r>
        </a:p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  аппликация)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0.04167</cdr:x>
      <cdr:y>0.30435</cdr:y>
    </cdr:from>
    <cdr:to>
      <cdr:x>0.35833</cdr:x>
      <cdr:y>0.46377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7190" y="1500198"/>
          <a:ext cx="2714604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      Чтение </a:t>
          </a:r>
        </a:p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художественной </a:t>
          </a:r>
        </a:p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    литературы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0.40833</cdr:x>
      <cdr:y>0.13043</cdr:y>
    </cdr:from>
    <cdr:to>
      <cdr:x>0.54</cdr:x>
      <cdr:y>0.31594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00462" y="642942"/>
          <a:ext cx="112871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0.15833</cdr:x>
      <cdr:y>0.21739</cdr:y>
    </cdr:from>
    <cdr:to>
      <cdr:x>0.565</cdr:x>
      <cdr:y>0.34493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357322" y="1071570"/>
          <a:ext cx="3486157" cy="628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Безопасность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0.28333</cdr:x>
      <cdr:y>0.13043</cdr:y>
    </cdr:from>
    <cdr:to>
      <cdr:x>0.45667</cdr:x>
      <cdr:y>0.37391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428892" y="642942"/>
          <a:ext cx="1485904" cy="1200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Музыка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0.40833</cdr:x>
      <cdr:y>0.10145</cdr:y>
    </cdr:from>
    <cdr:to>
      <cdr:x>0.53167</cdr:x>
      <cdr:y>0.31594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500462" y="500066"/>
          <a:ext cx="1057276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Труд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1DD1-DAB5-48D4-BF44-FCEF90D6592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37E61-37CF-4348-8C3F-DBB7BC0D1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1DD1-DAB5-48D4-BF44-FCEF90D6592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7E61-37CF-4348-8C3F-DBB7BC0D1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1DD1-DAB5-48D4-BF44-FCEF90D6592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7E61-37CF-4348-8C3F-DBB7BC0D1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391DD1-DAB5-48D4-BF44-FCEF90D6592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737E61-37CF-4348-8C3F-DBB7BC0D1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1DD1-DAB5-48D4-BF44-FCEF90D6592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7E61-37CF-4348-8C3F-DBB7BC0D1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1DD1-DAB5-48D4-BF44-FCEF90D6592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7E61-37CF-4348-8C3F-DBB7BC0D1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7E61-37CF-4348-8C3F-DBB7BC0D1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1DD1-DAB5-48D4-BF44-FCEF90D6592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1DD1-DAB5-48D4-BF44-FCEF90D6592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7E61-37CF-4348-8C3F-DBB7BC0D1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1DD1-DAB5-48D4-BF44-FCEF90D6592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7E61-37CF-4348-8C3F-DBB7BC0D1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391DD1-DAB5-48D4-BF44-FCEF90D6592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37E61-37CF-4348-8C3F-DBB7BC0D1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1DD1-DAB5-48D4-BF44-FCEF90D6592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37E61-37CF-4348-8C3F-DBB7BC0D1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391DD1-DAB5-48D4-BF44-FCEF90D65929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737E61-37CF-4348-8C3F-DBB7BC0D16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рисованный ле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786322"/>
            <a:ext cx="7901014" cy="9286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воспитатель ГБДОУ детского сада №47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Кузьменкова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Виолета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Николаевна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«Лесной хоровод» – дикие животные нашего леса и их детёныши.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614364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ransition spd="slow" advTm="9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ят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ЛИСЁНОК - ЛИСЯТА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3000372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Лисы норку вырыли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лисяток вывели.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им ближе и дороже?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Папа счастлив, мама тоже,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Лижет деток язычком,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Кормит тёплым молочком.</a:t>
            </a:r>
          </a:p>
          <a:p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яц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4071942"/>
            <a:ext cx="4929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ним играть опасно в прятки.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Мчит бедняжка без оглядки.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След запутал и прилег: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Обмануть лисицу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смог.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(Заяц)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зайчат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ЗАЙЧОНОК - ЗАЙЧАТА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357694"/>
            <a:ext cx="48330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Стой, зайчонок, не беги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тропинке узенькой.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Лучше ты побереги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Хвостик свой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кургузенький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Лис крадётся вдоль тропы,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Вряд ли ищет он грибы!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л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БЕЛКА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4500570"/>
            <a:ext cx="29389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 рыжая, то серая,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названьем белая.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(Белка)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льча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БЕЛЬЧОНОК - БЕЛЬЧАТА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3857628"/>
            <a:ext cx="5159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Домом служит им дупло -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нем уютно, и тепло.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Можно спать, а можно есть –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Там запасов всех не счесть. 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Подскажу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не велики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Эти славные зверьки.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Ушки – кисточки торчат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детишек, у бельчат.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ёж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ЁЖ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429132"/>
            <a:ext cx="41857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Лесом катится клубок,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него колючий бок.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охотится ночами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жуками,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мышами.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(Еж)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ежат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ЕЖОНОК - ЕЖАТА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857760"/>
            <a:ext cx="4028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страшны ежатам волки,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 у мамы есть иголки.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с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ЛОСЬ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4429132"/>
            <a:ext cx="363105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Трав копытами касаясь,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Ходит по лесу красавец,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Ходит смело и легко,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Рога раскинув широко.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(Лось)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сё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ЛОСЁНОК - ЛОСЯТА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4143380"/>
            <a:ext cx="5143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лосихи родился лосёнок.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него ещё мало силёнок.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в лесу – волки, рысь, росомаха,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Вот и жмётся он к маме от страха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нарисованный ле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474" y="0"/>
            <a:ext cx="9163474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00816" cy="133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214290"/>
            <a:ext cx="756027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зверей в лесу детишки – непоседы, шалунишки.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Бельчата у белки играют в горелки.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месте бельчатам никак не сидится.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не боятся о ствол ушибиться.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медведицы лохматые медвежата толстопятые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весны в берлоге спят, есть, наверно, не хотят.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лисы лисёнок хитрый как бесёнок.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Напроказит, а потом заметает всё хвостом.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зайчихи под кустом спит зайчонок крепким сном.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Волк зайчонка не поймает, мама зайку охраняет.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не трогай волк зайчонка, лучше убегай к волчонку.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Заждался тебя в норе твой сынишка на заре.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 мышки в норке маленький мышонок,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Протирает глазки он, жмурится спросонок.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Мамы очень любят их, деток маленьких своих.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 они почешут спинку и пригладят им щетинку,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умоют язычком и напоят молочком.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Приласкают, приголубят, спать уложат и разбудят,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солнышко встает, новый день с собой зовет. 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арисованный ле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714488"/>
          <a:ext cx="857252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mtClean="0">
                <a:solidFill>
                  <a:srgbClr val="002060"/>
                </a:solidFill>
              </a:rPr>
              <a:t>Система непрерывной образовательной деятельности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6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арисованный ле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15214"/>
          </a:xfrm>
          <a:prstGeom prst="rect">
            <a:avLst/>
          </a:prstGeom>
        </p:spPr>
      </p:pic>
      <p:pic>
        <p:nvPicPr>
          <p:cNvPr id="4" name="Содержимое 3" descr="хоровод зверей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000372"/>
            <a:ext cx="4786314" cy="42148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ЛЕСНОЙ ХОРОВОД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285729"/>
            <a:ext cx="435768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Дождик капал, капал, капал -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Ежик вымок и заплакал.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Тут же белочки-царапки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Хвать несчастного за лапки.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Мимо кабаны бежали - 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ладошки белок взяли.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Кабанов тех две лисицы 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Ухватили за копытца.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ним пристроились зайчата,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зайцам - лось, потом - бобрята.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бобрами две куницы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Прицепились к веренице.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потом олень, мышата,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Ласка, рысь и медвежата, 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 зубастый, старый крот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Дружно встали в хоровод.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полянке круг замкнулся.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Всхлипнул ёж и улыбнулся.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 А как иначе?!</a:t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все и ёж не плачет!</a:t>
            </a: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нарисованный ле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5001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арисованный ле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00090"/>
            <a:ext cx="10270706" cy="83582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021560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закрепить знания детей о диких животных, их детёнышах, о месте проживания. Расширить и активизировать словарь по данной теме. Научить различать разных животных по их характерным особенностям.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продолжать расширять и активизировать словарный запас детей по данной теме;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помогать детям употреблять в речи имена существительные в форме единственного и множественного числа, обозначающие животных и их детёнышей (медведь –медвежонок - медвежата).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продолжать развивать мышление, внимание, зрительное восприятие.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продолжать формировать интерес к живой природе;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чуткое отношение к диким животным, желание помочь;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наблюдать за животными, не беспокоя их и не причиняя им вреда.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арисованный ле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5809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571480"/>
          <a:ext cx="9144001" cy="683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710"/>
                <a:gridCol w="1107641"/>
                <a:gridCol w="923032"/>
                <a:gridCol w="1447584"/>
                <a:gridCol w="1136908"/>
                <a:gridCol w="1169174"/>
                <a:gridCol w="999819"/>
                <a:gridCol w="1129133"/>
              </a:tblGrid>
              <a:tr h="111728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Социально-личностное развитие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Художественно-эстетическое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развитие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Познавательно-речевое развитие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659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Социализация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Труд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Безопасность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Худ.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творчество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Музыка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Познание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Коммуникация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Чтение художественной литературы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37592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Д/и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«Дикие животные, </a:t>
                      </a:r>
                      <a:r>
                        <a:rPr lang="ru-RU" sz="1400" b="1" baseline="0" dirty="0" err="1" smtClean="0">
                          <a:solidFill>
                            <a:srgbClr val="002060"/>
                          </a:solidFill>
                        </a:rPr>
                        <a:t>п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/и «Зверята», с/и «Путешествие в лес», </a:t>
                      </a:r>
                      <a:r>
                        <a:rPr lang="ru-RU" sz="1400" b="1" baseline="0" dirty="0" err="1" smtClean="0">
                          <a:solidFill>
                            <a:srgbClr val="002060"/>
                          </a:solidFill>
                        </a:rPr>
                        <a:t>п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/и «Зайцы и волк», «Пролезь в нору», «Собери орешки».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Прогулка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по сказочному лесу – помощь братьям нашим меньшим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Чтение и обсуждение сказки «Волк и семеро козлят». Наблюдать за животными, не беспокоя их.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Коллективная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композиция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«Кто живёт в лесу», лепка «Зайчик», аппликация «Бельчонок», рисование «Медведь».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Прослушивание звуков живой природы, прослушивание «Зайчик» муз.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</a:rPr>
                        <a:t>Л.Лядовой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,»Медведь», муз. Е.Тиличеевой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Как звери к зиме готовятся?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Дикие животные – расширять представление о диких животных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Рассказ о животных с помощью воспитателя«Упражнения для зверей»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Чтение русских нар. Сказок «Три медведя», «Лиса и волк», «Рукавичка»,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</a:rPr>
                        <a:t>стих-е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 А.Блока «Зайчик»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Медведь-и-дерево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flipH="1">
            <a:off x="0" y="0"/>
            <a:ext cx="9286844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     Медведь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3" y="4071942"/>
            <a:ext cx="3714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Отойди-ка от берлоги.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Уноси скорее ноги,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не то начну реветь.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не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ёжик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а …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(Медведь)</a:t>
            </a:r>
          </a:p>
          <a:p>
            <a:endParaRPr lang="ru-RU" dirty="0"/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медвежат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57158" y="4786322"/>
            <a:ext cx="87868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Медвежонок родился в берлоге,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Спит теперь и не знает тревоги.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зачем ему в зимнюю стужу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Вылезать из берлоги наружу?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500042"/>
            <a:ext cx="821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МЕДВЕЖОНОК  -  МЕДВЕЖАТА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вол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7752" y="4500570"/>
            <a:ext cx="42862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овчарку он похож.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ни зуб – то острый нож!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бежит, оскалив пасть,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овцу готов напасть.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(Волк)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357166"/>
            <a:ext cx="151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ча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ВОЛЧОНОК - ВОЛЧАТА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5000636"/>
            <a:ext cx="32685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Даже волки на волчат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рычат и не ворчат.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Любят и заботятся,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Учат их охотиться.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3857628"/>
            <a:ext cx="44291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Хитрая плутовка,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Рыжая головка,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Хвост пушистый — краса,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зовут ее — …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(Лиса)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748</TotalTime>
  <Words>491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«Лесной хоровод» – дикие животные нашего леса и их детёныши. </vt:lpstr>
      <vt:lpstr>Система непрерывной образовательной деятельности</vt:lpstr>
      <vt:lpstr>                                                                                                                              </vt:lpstr>
      <vt:lpstr>Слайд 4</vt:lpstr>
      <vt:lpstr>                             Медведь </vt:lpstr>
      <vt:lpstr>Слайд 6</vt:lpstr>
      <vt:lpstr>Слайд 7</vt:lpstr>
      <vt:lpstr>ВОЛЧОНОК - ВОЛЧАТА</vt:lpstr>
      <vt:lpstr>                                                 ЛИСА</vt:lpstr>
      <vt:lpstr>ЛИСЁНОК - ЛИСЯТА</vt:lpstr>
      <vt:lpstr>ЗАЯЦ</vt:lpstr>
      <vt:lpstr>ЗАЙЧОНОК - ЗАЙЧАТА</vt:lpstr>
      <vt:lpstr>                                                     БЕЛКА</vt:lpstr>
      <vt:lpstr>БЕЛЬЧОНОК - БЕЛЬЧАТА</vt:lpstr>
      <vt:lpstr>                                                    ЁЖ</vt:lpstr>
      <vt:lpstr>ЕЖОНОК - ЕЖАТА</vt:lpstr>
      <vt:lpstr>ЛОСЬ</vt:lpstr>
      <vt:lpstr>ЛОСЁНОК - ЛОСЯТА</vt:lpstr>
      <vt:lpstr>  </vt:lpstr>
      <vt:lpstr>ЛЕСНОЙ ХОРОВОД 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«Лесной хоровод» – дикие животные нашего леса и их детёныши.</dc:title>
  <dc:creator>комп</dc:creator>
  <cp:lastModifiedBy>комп</cp:lastModifiedBy>
  <cp:revision>87</cp:revision>
  <dcterms:created xsi:type="dcterms:W3CDTF">2013-03-02T12:51:11Z</dcterms:created>
  <dcterms:modified xsi:type="dcterms:W3CDTF">2013-03-23T17:09:48Z</dcterms:modified>
</cp:coreProperties>
</file>