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81" r:id="rId2"/>
    <p:sldId id="280" r:id="rId3"/>
    <p:sldId id="282" r:id="rId4"/>
    <p:sldId id="288" r:id="rId5"/>
    <p:sldId id="286" r:id="rId6"/>
    <p:sldId id="287" r:id="rId7"/>
    <p:sldId id="284" r:id="rId8"/>
    <p:sldId id="285" r:id="rId9"/>
    <p:sldId id="256" r:id="rId10"/>
    <p:sldId id="283" r:id="rId11"/>
    <p:sldId id="278" r:id="rId12"/>
    <p:sldId id="279" r:id="rId13"/>
    <p:sldId id="258" r:id="rId14"/>
    <p:sldId id="257" r:id="rId15"/>
    <p:sldId id="259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1" r:id="rId26"/>
    <p:sldId id="272" r:id="rId27"/>
    <p:sldId id="273" r:id="rId28"/>
    <p:sldId id="274" r:id="rId29"/>
    <p:sldId id="276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B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8EA21-964D-4559-9537-EB6F87B01FC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83144-4318-43E6-923E-6B0CCCD63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62" y="1285860"/>
            <a:ext cx="6512937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Итоговое мероприятие в рамках реализации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краткосрочного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"Как хлеб на стол пришёл...«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 проект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643314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напрасно народ с давних пор и поныне,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Хлеб насущный зовет самой первой святыней.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Золотые слова забывать мы не вправе: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«Хлеб всему голова!»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поле, в доме, в державе.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DC110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7818" y="2857496"/>
            <a:ext cx="3048019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1560" y="40466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№ 2 комбинированного вида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г. Санкт-Петербург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51723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Гайдай Елена Николаевна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tvoyrebenok.ru/images/drawings/animals/b/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05622" y="548680"/>
            <a:ext cx="1306138" cy="2577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6" name="Picture 6" descr="http://t1.gstatic.com/images?q=tbn:ANd9GcROY3NAxz0SLeGWaDieYKaCJ5A-HqSUX9jTXqPddmeVeaKxCsJ6kwC2rKI"/>
          <p:cNvPicPr>
            <a:picLocks noChangeAspect="1" noChangeArrowheads="1"/>
          </p:cNvPicPr>
          <p:nvPr/>
        </p:nvPicPr>
        <p:blipFill>
          <a:blip r:embed="rId3" cstate="print"/>
          <a:srcRect t="3830"/>
          <a:stretch>
            <a:fillRect/>
          </a:stretch>
        </p:blipFill>
        <p:spPr bwMode="auto">
          <a:xfrm>
            <a:off x="3563888" y="620688"/>
            <a:ext cx="1926996" cy="2464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8" name="Picture 8" descr="http://t2.gstatic.com/images?q=tbn:ANd9GcQfefSj_ZZkf54LOIiTIb8J1l01RkbdeZHunqy5e2Wdixh_7uJb48Sfc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052736"/>
            <a:ext cx="2073353" cy="1286247"/>
          </a:xfrm>
          <a:prstGeom prst="rect">
            <a:avLst/>
          </a:prstGeom>
          <a:noFill/>
        </p:spPr>
      </p:pic>
      <p:pic>
        <p:nvPicPr>
          <p:cNvPr id="40970" name="Picture 10" descr="http://t2.gstatic.com/images?q=tbn:ANd9GcSHunep0Z3If7tBj-HsgHgjx75d2_Dsr2an8M0b7rHZGEhXS3x-xdtatw"/>
          <p:cNvPicPr>
            <a:picLocks noChangeAspect="1" noChangeArrowheads="1"/>
          </p:cNvPicPr>
          <p:nvPr/>
        </p:nvPicPr>
        <p:blipFill>
          <a:blip r:embed="rId5" cstate="print"/>
          <a:srcRect t="5494"/>
          <a:stretch>
            <a:fillRect/>
          </a:stretch>
        </p:blipFill>
        <p:spPr bwMode="auto">
          <a:xfrm>
            <a:off x="611560" y="4432326"/>
            <a:ext cx="1381964" cy="2049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76" name="Picture 16" descr="http://t1.gstatic.com/images?q=tbn:ANd9GcSIcJE1hvHaHd0Bpem60xqW6Jq3AsXEiKyvXO6iJQgfKS48kwELEjEf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365104"/>
            <a:ext cx="2160240" cy="2108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78" name="Picture 18" descr="http://t1.gstatic.com/images?q=tbn:ANd9GcR9gjx5vrWcu9NYEdgEZ727SIZn_9ZHc44Rs0VkxuMQTyS-VnKFP7zZjs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869160"/>
            <a:ext cx="1569715" cy="1569716"/>
          </a:xfrm>
          <a:prstGeom prst="rect">
            <a:avLst/>
          </a:prstGeom>
          <a:noFill/>
        </p:spPr>
      </p:pic>
      <p:pic>
        <p:nvPicPr>
          <p:cNvPr id="40980" name="Picture 20" descr="http://t0.gstatic.com/images?q=tbn:ANd9GcTVGaU2De3NzJxRKU1rZhwSkqZa4Zl-7Bbk7kDGXMUfQqL8ckqBXJ2DIR6v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9470" y="5301208"/>
            <a:ext cx="1726497" cy="11467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3284984"/>
            <a:ext cx="729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Составь предложение по картинкам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6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1124744"/>
            <a:ext cx="550564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SDC110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39884" y="4725144"/>
            <a:ext cx="2651787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87624" y="260648"/>
            <a:ext cx="7412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 </a:t>
            </a:r>
            <a:endParaRPr lang="ru-RU" sz="3600" dirty="0"/>
          </a:p>
        </p:txBody>
      </p:sp>
      <p:pic>
        <p:nvPicPr>
          <p:cNvPr id="22532" name="Picture 4" descr="http://t1.gstatic.com/images?q=tbn:ANd9GcQ3LKdfAn7Rp-Dmf_app6SkMgi_7tRp6X8k5huMCD65DZdvc1Ej7qVUWL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12776"/>
            <a:ext cx="278430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75856" y="3861048"/>
            <a:ext cx="3071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Театрализация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107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9552" y="4221088"/>
            <a:ext cx="1584177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107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627784" y="4725144"/>
            <a:ext cx="1872208" cy="1640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DC1107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004048" y="4293096"/>
            <a:ext cx="1512168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DC1107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092280" y="4797152"/>
            <a:ext cx="1728192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://t1.gstatic.com/images?q=tbn:ANd9GcSc82l10324FuzSzD6GuRdbJUpmlppCbPjw59CvjAHhTkeGe8lahNXRhsG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908720"/>
            <a:ext cx="167058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7544" y="26064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 народная сказка «Колосок»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99695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 сказки с использованием последовательных картинок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SDC110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1988840"/>
            <a:ext cx="403244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SDC110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92080" y="4005064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SDC1108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92080" y="1124744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4685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Сюжетно-ролевая игра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1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8024" y="3501008"/>
            <a:ext cx="412845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SDC11098.JPG"/>
          <p:cNvPicPr>
            <a:picLocks noChangeAspect="1"/>
          </p:cNvPicPr>
          <p:nvPr/>
        </p:nvPicPr>
        <p:blipFill>
          <a:blip r:embed="rId3" cstate="screen">
            <a:lum bright="40000" contrast="30000"/>
          </a:blip>
          <a:srcRect/>
          <a:stretch>
            <a:fillRect/>
          </a:stretch>
        </p:blipFill>
        <p:spPr>
          <a:xfrm>
            <a:off x="2771800" y="1340768"/>
            <a:ext cx="3576398" cy="1865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SDC110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3501008"/>
            <a:ext cx="4176464" cy="3104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 рассказов по теме «Хлеб»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использованием алгоритма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484" y="548680"/>
            <a:ext cx="6910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«МАЛЕНЬКИЕ ПЕКАРИ»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pics.livejournal.com/t_kudelina/pic/000tkdg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4176464" cy="412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Однажды Елена Николаевна попросила нас хорошенько вымыть руки и надеть на себя белоснежные фартучки и колпачки.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DCIM\101SSCAM\SDC112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060848"/>
            <a:ext cx="5568618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 ждал сюрприз.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Экскурсия на кухню детского сада.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DC110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91680" y="1412776"/>
            <a:ext cx="5760640" cy="426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9988" y="5877272"/>
            <a:ext cx="903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и представить себе не могли что нас научат печь хлеб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76672"/>
            <a:ext cx="77768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Сначала надо все приготовить для выпечки хлеба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чистая миска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дрожжи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молоко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яйца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мука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масло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сахар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соль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 descr="SDC110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07904" y="2132856"/>
            <a:ext cx="5040560" cy="3780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миску наливаем  теплое молоко, затем надо раскрошить дрожжи и хорошенько их растворить в молоке.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DC110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988840"/>
            <a:ext cx="412846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DC110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3212976"/>
            <a:ext cx="4187957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332656"/>
            <a:ext cx="81369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в мире ценности, которые никогда не утратят своего значения. Это воздух, земля, вода, солнце, жизнь человека.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один ряд с этими словами нужно поставить и слово хлеб.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 - это символ жизни, здоровья, труда, благополучия.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каждый день употребляем хлеб в пищу,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него не обходится ни скромный завтрак,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 обед, ни праздничный стол.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Наблюдая за детьми, я  выяснила, что ребята не достаточно бережно относятся к хлебу: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доедают, крошат  хлебные изделия.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мало знают об истории рождения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хлеба, не знают о пути его появления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столе, о "хлебных" профессиях.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://t2.gstatic.com/images?q=tbn:ANd9GcSf8gntVJhwBbQXKSrs7YPwgQAmncYyVVrGDOzbk1-421Tq8QL5awnPv3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4365105"/>
            <a:ext cx="3152775" cy="24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6506" y="2924944"/>
            <a:ext cx="5579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Добавляем сахар, соль и муку.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Тщательно перемешиваем.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DC110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048" y="260648"/>
            <a:ext cx="3576397" cy="2682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DC110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5816" y="4005064"/>
            <a:ext cx="3395869" cy="2546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DC110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1560" y="260648"/>
            <a:ext cx="355239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1412776"/>
            <a:ext cx="6480720" cy="486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8085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 масла и яиц вкусного хлеба не испечешь.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8838" y="2852936"/>
            <a:ext cx="5672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теперь месить, месить……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 думаете это простое дело?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DC110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980728"/>
            <a:ext cx="6336704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DC110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59631" y="836712"/>
            <a:ext cx="6528725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DC110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5616" y="782706"/>
            <a:ext cx="6768752" cy="5076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SDC110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15616" y="764704"/>
            <a:ext cx="6864762" cy="5148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105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188640"/>
            <a:ext cx="8484435" cy="6363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416" y="332656"/>
            <a:ext cx="52293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Украшаем……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Фантазия Феди разыгралась.</a:t>
            </a:r>
          </a:p>
        </p:txBody>
      </p:sp>
      <p:pic>
        <p:nvPicPr>
          <p:cNvPr id="3" name="Рисунок 2" descr="SDC110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1556792"/>
            <a:ext cx="6408712" cy="480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278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отправляем наш хлеб в разогретую духовку.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DC110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052736"/>
            <a:ext cx="4224469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SDC110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284984"/>
            <a:ext cx="4235962" cy="3176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10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1916832"/>
            <a:ext cx="4608511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flipH="1">
            <a:off x="1763688" y="260648"/>
            <a:ext cx="6120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Вот он – хлебушко душистый,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Вот он – теплый, золотистый,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Словно солнцем налитой!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5661248"/>
            <a:ext cx="284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Угощайтесь!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094" y="692696"/>
            <a:ext cx="6910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«МЕЛЬНИК»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1.gstatic.com/images?q=tbn:ANd9GcTDskBQwbb9oFNaBIBje4wdAwYPF4GiUriD1geeF24XRptBaDtN3uZ79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237887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79800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Елена Николаевна рассказала нам, что муку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получают из пшеницы, овса, ржи.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6" descr="http://gallery.forum-grad.ru/files/6/7/0/5/1/12625217322441_54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137735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456765" y="1511787"/>
            <a:ext cx="4248472" cy="31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91680" y="5301208"/>
            <a:ext cx="5998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Намелю-ка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я муки на пироги.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Угощу друзья Вас от души.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7847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Хоть работа и трудна, но полезная она.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4878034" y="2474894"/>
            <a:ext cx="4464496" cy="3348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SDC110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2564904"/>
            <a:ext cx="4440493" cy="3330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504663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Сколько рук его растило,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Охраняло, берегло!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Ведь не сразу стали зерна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Хлебом – тем, что на столе!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764704"/>
            <a:ext cx="8568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представление о том, как появляется хлеб на столе,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бережное отношение к хлебу.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5" descr="http://t0.gstatic.com/images?q=tbn:ANd9GcQmVmwaYhcE7rbbtL28IHFmnZTeE5xeOp3dx7ZDzcKpm1yvZtqH1kOytI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924944"/>
            <a:ext cx="374144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15616" y="2420888"/>
            <a:ext cx="777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-184666"/>
            <a:ext cx="8748464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1.расширять представления детей о многообразии хлебобулочных изделий и процессе их изготовления;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учить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 составлению рассказа на заданную тему по опорной схеме, умению подбирать для рассказа самое интересное;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побуждать к активным действиям в совместной деятельности со взрослыми и детьми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1.обогощать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познавательно-исследовательский опыт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обогащать словарный запас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уважение к труду хлебороба, мельника, пекаря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2.воспитывать эмоционально-положительные взаимоотношения между воспитанниками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7158" y="285728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краткосрочный – 3 недели.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 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–исследовательский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36510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 приёмы: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беседы, работа с наглядным материалом, дидактические игры,  исследования, сюжетно-ролевая игра «Магазин хлебобулочных изделий», «Пекарня», «Чаепитие», чтение художественной литературы, пословиц, загадок.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5681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воспитатель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DC110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87824" y="1916832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t0.gstatic.com/images?q=tbn:ANd9GcRDszpLOK71whGhvFMcGEO7XxUTKYYNwzGHze0DYczpoXPB9qllb69I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01"/>
          <a:stretch>
            <a:fillRect/>
          </a:stretch>
        </p:blipFill>
        <p:spPr bwMode="auto">
          <a:xfrm>
            <a:off x="3203848" y="1484784"/>
            <a:ext cx="2376264" cy="28125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знаний о производстве и видах хлеба,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 бережного отношения к хлебу.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93096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работы над проектом у детей формируется поисковая деятельность ,расширяются и углубляются знания об окружающем мире, о тружениках сельского хозяйства,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многообразии злаковых культур и хлебобулочных изделий ,формируются знания о долгом пути хлеба  прежде чем он попадет на стол.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60648"/>
            <a:ext cx="878497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еализация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Беседа «Слава тем, кто хлеб растил»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Исследовательская работа «Мельник»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Исследовательская работа «Пекарь»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Д\игры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«Как хлеб на стол пришёл», «Разрезные картинки», «Составь предложение  по картинкам» («Хлеб печет пекарь», «Мама купила хлеб в магазине», «Бабушка печет пирог»)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Чтение художественной литературы:  С .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Шуртаков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«Зерно упало в землю», А. Ремезов «Хлебный колос», К. Паустовский «Теплый хлеб», русская народная сказка «Колосок» с последующим  самостоятельным составлением сказки с использованием картинок, пословицы, поговорки, загадки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Составление рассказов детьми по теме «Хлеб» с использованием алгоритма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 Подготовка и проведение итоговой беседы «Хлеб  - всему голова» с использованием презентации для детей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8.Оформление презентации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60648"/>
            <a:ext cx="6657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Беседа «Слава тем, кто хлеб растил»</a:t>
            </a:r>
            <a:endParaRPr lang="ru-RU" sz="3200" dirty="0"/>
          </a:p>
        </p:txBody>
      </p:sp>
      <p:pic>
        <p:nvPicPr>
          <p:cNvPr id="1026" name="Picture 2" descr="G:\DCIM\101SSCAM\SDC112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700808"/>
            <a:ext cx="5496610" cy="4122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C110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3573016"/>
            <a:ext cx="384042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SDC11093.JPG"/>
          <p:cNvPicPr>
            <a:picLocks noChangeAspect="1"/>
          </p:cNvPicPr>
          <p:nvPr/>
        </p:nvPicPr>
        <p:blipFill>
          <a:blip r:embed="rId3" cstate="screen">
            <a:lum bright="30000"/>
          </a:blip>
          <a:srcRect/>
          <a:stretch>
            <a:fillRect/>
          </a:stretch>
        </p:blipFill>
        <p:spPr>
          <a:xfrm>
            <a:off x="4716016" y="3429000"/>
            <a:ext cx="3985007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411760" y="332656"/>
            <a:ext cx="3823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3200" dirty="0"/>
          </a:p>
        </p:txBody>
      </p:sp>
      <p:pic>
        <p:nvPicPr>
          <p:cNvPr id="6" name="Рисунок 5" descr="SDC11103.JPG"/>
          <p:cNvPicPr>
            <a:picLocks noChangeAspect="1"/>
          </p:cNvPicPr>
          <p:nvPr/>
        </p:nvPicPr>
        <p:blipFill>
          <a:blip r:embed="rId4" cstate="screen">
            <a:lum bright="40000" contrast="20000"/>
          </a:blip>
          <a:srcRect/>
          <a:stretch>
            <a:fillRect/>
          </a:stretch>
        </p:blipFill>
        <p:spPr>
          <a:xfrm>
            <a:off x="2771800" y="1268760"/>
            <a:ext cx="379686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821</Words>
  <Application>Microsoft Office PowerPoint</Application>
  <PresentationFormat>Экран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Sad</cp:lastModifiedBy>
  <cp:revision>33</cp:revision>
  <dcterms:created xsi:type="dcterms:W3CDTF">2013-01-25T15:09:15Z</dcterms:created>
  <dcterms:modified xsi:type="dcterms:W3CDTF">2013-03-18T13:18:36Z</dcterms:modified>
</cp:coreProperties>
</file>