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00"/>
    <a:srgbClr val="00FF99"/>
    <a:srgbClr val="71FFC6"/>
    <a:srgbClr val="FF7575"/>
    <a:srgbClr val="FFCCCC"/>
    <a:srgbClr val="FF8181"/>
    <a:srgbClr val="FFA7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wallpaper_1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Скругленная прямоугольная выноска 8"/>
          <p:cNvGrpSpPr>
            <a:grpSpLocks/>
          </p:cNvGrpSpPr>
          <p:nvPr userDrawn="1"/>
        </p:nvGrpSpPr>
        <p:grpSpPr bwMode="auto">
          <a:xfrm>
            <a:off x="1152525" y="3895725"/>
            <a:ext cx="5430838" cy="1962150"/>
            <a:chOff x="726" y="2454"/>
            <a:chExt cx="3421" cy="1236"/>
          </a:xfrm>
        </p:grpSpPr>
        <p:pic>
          <p:nvPicPr>
            <p:cNvPr id="6" name="Скругленная прямоугольная выноска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6" y="2454"/>
              <a:ext cx="3421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822" y="2532"/>
              <a:ext cx="294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Выноска-облако 7"/>
          <p:cNvGrpSpPr>
            <a:grpSpLocks/>
          </p:cNvGrpSpPr>
          <p:nvPr userDrawn="1"/>
        </p:nvGrpSpPr>
        <p:grpSpPr bwMode="auto">
          <a:xfrm>
            <a:off x="792163" y="738188"/>
            <a:ext cx="7486650" cy="3071812"/>
            <a:chOff x="499" y="465"/>
            <a:chExt cx="4716" cy="1935"/>
          </a:xfrm>
        </p:grpSpPr>
        <p:pic>
          <p:nvPicPr>
            <p:cNvPr id="9" name="Выноска-облако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9" y="465"/>
              <a:ext cx="4716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211" y="764"/>
              <a:ext cx="2969" cy="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1" name="Прямоугольник 9"/>
          <p:cNvSpPr/>
          <p:nvPr userDrawn="1"/>
        </p:nvSpPr>
        <p:spPr>
          <a:xfrm>
            <a:off x="71438" y="71438"/>
            <a:ext cx="9001125" cy="6715125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1674-EB4A-42D0-BF57-9080C5BE6DDD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8F9D-8B61-4756-9BBF-D3D011F7E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D975-AA04-46C0-8A20-24479C8704CC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8189-1C49-4246-9E59-90B00299D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A64F-7B10-43A3-A30E-A2D6764CE885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E5BE-507A-4376-8F57-376323ACD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E5B3C-61A3-42DB-9825-2EEDFB7DEC3E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0FFC-47EA-4D07-AE61-EF921774E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88964-DB00-4251-9FAE-5C75F8AD205F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31A2-6D0C-4398-9287-8776CC5C1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0F23-907B-476A-A5F0-F48C3E8BA608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5BD6-9449-4529-9020-54FA9B32C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CE1E-B92D-4581-9948-F829296BB20F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F3EA-B88C-4540-9299-32D444AB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97363-BB7A-4F97-9F76-3F31CA942BF8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F8FC2-09D0-4E5D-A9E2-0C17BBF20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6230-DC8D-46CB-9EE0-D3DB5D42F8BC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EFA7A-0186-4B49-867D-C305D143D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E9F4-F77D-4894-9C57-76761A007CFD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AB17-EFD6-44B6-A454-DAACCC32B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771F4-795B-433E-B446-CF375B7A5A21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7D9C-6B37-4F50-91BB-6C3581100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B28BF3-EAAB-4392-9055-2FCCC2F79787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158C83-8302-4A0A-8C1A-12365AEE9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14375" y="1500188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accent2"/>
                </a:solidFill>
                <a:latin typeface="Arial" charset="0"/>
              </a:rPr>
              <a:t>Времена года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0" smtClean="0">
              <a:solidFill>
                <a:srgbClr val="00FF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6000" smtClean="0">
              <a:solidFill>
                <a:srgbClr val="00FF99"/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692275" y="4149725"/>
            <a:ext cx="3527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9900"/>
                </a:solidFill>
              </a:rPr>
              <a:t>С.Я.Маршак.</a:t>
            </a:r>
          </a:p>
          <a:p>
            <a:r>
              <a:rPr lang="ru-RU" sz="3600">
                <a:solidFill>
                  <a:srgbClr val="009900"/>
                </a:solidFill>
              </a:rPr>
              <a:t>Круглый год.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ЛЕТО</a:t>
            </a:r>
          </a:p>
        </p:txBody>
      </p:sp>
      <p:sp>
        <p:nvSpPr>
          <p:cNvPr id="22530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Лето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Борис Заходер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«Шагай!» — поманила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Лесная дорожка.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И вот зашагал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По дорожке Алёшка!…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Ведь летом в лесу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Интересно, как в сказке: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Кусты и деревья,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Цветы и лягушки,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И травка зелёная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Мягче подушки!…</a:t>
            </a:r>
          </a:p>
        </p:txBody>
      </p:sp>
      <p:pic>
        <p:nvPicPr>
          <p:cNvPr id="22531" name="Picture 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38325"/>
            <a:ext cx="4038600" cy="40497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ИЮНЬ</a:t>
            </a:r>
          </a:p>
        </p:txBody>
      </p:sp>
      <p:sp>
        <p:nvSpPr>
          <p:cNvPr id="23554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Пришел июнь.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“Июнь! Июнь!” -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В саду щебечут птицы.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На одуванчик только дунь -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И весь он разлетится.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81188"/>
            <a:ext cx="4038600" cy="39639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ИЮЛЬ</a:t>
            </a:r>
          </a:p>
        </p:txBody>
      </p:sp>
      <p:sp>
        <p:nvSpPr>
          <p:cNvPr id="24578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Сенокос идет в июле,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Где-то гром ворчит порой.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И готов покинуть улей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Молодой пчелиный рой.</a:t>
            </a:r>
          </a:p>
        </p:txBody>
      </p:sp>
      <p:pic>
        <p:nvPicPr>
          <p:cNvPr id="24579" name="Picture 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57375"/>
            <a:ext cx="4038600" cy="40100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АВГУСТ</a:t>
            </a:r>
          </a:p>
        </p:txBody>
      </p:sp>
      <p:sp>
        <p:nvSpPr>
          <p:cNvPr id="25602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Собираем в августе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Урожай плодов.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Много людям радости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После всех трудов.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Солнце над просторными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Нивами стоит.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И подсолнух зернами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Черными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Набит.</a:t>
            </a:r>
          </a:p>
        </p:txBody>
      </p:sp>
      <p:pic>
        <p:nvPicPr>
          <p:cNvPr id="25603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52613"/>
            <a:ext cx="4038600" cy="40211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ОСЕНЬ</a:t>
            </a:r>
          </a:p>
        </p:txBody>
      </p:sp>
      <p:sp>
        <p:nvSpPr>
          <p:cNvPr id="26626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Зашуршали под ногами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Листья с желтыми боками.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Стало сыро, стало голо,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Собираться надо в школу. 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Я тетрадки еле-еле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Разместил в своем портфеле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Среди ягодок рябины,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Листьев клена и осины,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Желудей и сыроежек…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И, наверное, Олежек,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Мой сосед по парте спросит: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"Что все это?" "Это - осень"…</a:t>
            </a:r>
          </a:p>
        </p:txBody>
      </p:sp>
      <p:pic>
        <p:nvPicPr>
          <p:cNvPr id="26627" name="Picture 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3088"/>
            <a:ext cx="4038600" cy="4038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СЕНТЯБРЬ</a:t>
            </a:r>
          </a:p>
        </p:txBody>
      </p:sp>
      <p:sp>
        <p:nvSpPr>
          <p:cNvPr id="27650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Ясным утром сентября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Хлеб молотят села,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Мчатся птицы” за моря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И открылась школа.</a:t>
            </a:r>
          </a:p>
        </p:txBody>
      </p:sp>
      <p:pic>
        <p:nvPicPr>
          <p:cNvPr id="27651" name="Picture 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63725"/>
            <a:ext cx="4038600" cy="39973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ОКТЯБРЬ</a:t>
            </a:r>
          </a:p>
        </p:txBody>
      </p:sp>
      <p:sp>
        <p:nvSpPr>
          <p:cNvPr id="28674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В октябре, в октябре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Частый дождик на дворе.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На лугах мертва трава,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Замолчал кузнечик.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Заготовлены дрова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На зиму для печек.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63725"/>
            <a:ext cx="4038600" cy="39973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НОЯБРЬ</a:t>
            </a:r>
          </a:p>
        </p:txBody>
      </p:sp>
      <p:pic>
        <p:nvPicPr>
          <p:cNvPr id="29698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9699" name="Rectangle 7"/>
          <p:cNvSpPr>
            <a:spLocks noGrp="1"/>
          </p:cNvSpPr>
          <p:nvPr>
            <p:ph type="body" sz="half" idx="2"/>
          </p:nvPr>
        </p:nvSpPr>
        <p:spPr>
          <a:xfrm>
            <a:off x="4716463" y="1557338"/>
            <a:ext cx="4038600" cy="4957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/>
              <a:t>День Седьмого ноября -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Красный день календаря.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Погляди в свое окно: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Все на улице красно!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Вьются флаги у ворот,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Пламенем пылая.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Видишь, музыка идет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Там, где шли трамваи.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Весь народ - и млад и стар -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Празднует свободу.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И летит мой красный шар</a:t>
            </a:r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Прямо к небосводу!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8800" b="1" smtClean="0">
                <a:solidFill>
                  <a:schemeClr val="hlink"/>
                </a:solidFill>
                <a:latin typeface="Constantia" pitchFamily="18" charset="0"/>
              </a:rPr>
              <a:t>ЗИМА</a:t>
            </a:r>
          </a:p>
        </p:txBody>
      </p:sp>
      <p:sp>
        <p:nvSpPr>
          <p:cNvPr id="14338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Пришла зима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И. Черницкая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Пришла зима веселая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С коньками и салазками,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С лыжнею припорошенной,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С волшебной старой сказкою.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На елке разукрашенной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Фонарики качаются.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Пусть зимушка веселая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Подольше не кончается!</a:t>
            </a:r>
          </a:p>
        </p:txBody>
      </p:sp>
      <p:pic>
        <p:nvPicPr>
          <p:cNvPr id="14339" name="Picture 9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36763"/>
            <a:ext cx="4038600" cy="36512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ДЕКАБРЬ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5362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В декабре, в декабре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Все деревья в серебре.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Нашу речку, словно в сказке,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За ночь вымостил мороз,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Обновил коньки, салазки,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Елку из лесу привез.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Елка плакала сначала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От домашнего тепла,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Утром плакать перестала,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Задышала, ожила.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Чуть дрожат ее иголки,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На ветвях огни зажглись.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Как по лесенке, по елке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Огоньки взбегают ввысь.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Блещут золотом хлопушки.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Серебром звезду зажег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Добежавший до макушки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Самый смелый огонек.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Год прошел, как день вчерашний,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Над Москвою в этот час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Бьют часы кремлевской башни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/>
              <a:t> Свой салют — двенадцать раз!</a:t>
            </a:r>
          </a:p>
        </p:txBody>
      </p:sp>
      <p:pic>
        <p:nvPicPr>
          <p:cNvPr id="15363" name="Picture 9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12938"/>
            <a:ext cx="4038600" cy="390048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ЯНВАРЬ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6386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Открываем календарь -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Начинается январь.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В январе, в январе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Много снегу во дворе.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Снег - на крыше, на крылечке.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Солнце в небе голубом.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В нашем доме топят печки,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В небо дым идет столбом.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12938"/>
            <a:ext cx="4038600" cy="39004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ФЕВРАЛЬ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7410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Дуют ветры в феврале,</a:t>
            </a:r>
          </a:p>
          <a:p>
            <a:pPr eaLnBrk="1" hangingPunct="1"/>
            <a:r>
              <a:rPr lang="ru-RU" sz="2400" smtClean="0"/>
              <a:t> Воют в трубах громко.</a:t>
            </a:r>
          </a:p>
          <a:p>
            <a:pPr eaLnBrk="1" hangingPunct="1"/>
            <a:r>
              <a:rPr lang="ru-RU" sz="2400" smtClean="0"/>
              <a:t> Змейкой вьется по земле</a:t>
            </a:r>
          </a:p>
          <a:p>
            <a:pPr eaLnBrk="1" hangingPunct="1"/>
            <a:r>
              <a:rPr lang="ru-RU" sz="2400" smtClean="0"/>
              <a:t> Легкая поземка.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 Над Кремлевскою стеной -</a:t>
            </a:r>
          </a:p>
          <a:p>
            <a:pPr eaLnBrk="1" hangingPunct="1"/>
            <a:r>
              <a:rPr lang="ru-RU" sz="2400" smtClean="0"/>
              <a:t> Самолетов звенья.</a:t>
            </a:r>
          </a:p>
          <a:p>
            <a:pPr eaLnBrk="1" hangingPunct="1"/>
            <a:r>
              <a:rPr lang="ru-RU" sz="2400" smtClean="0"/>
              <a:t> Слава армии родной</a:t>
            </a:r>
          </a:p>
          <a:p>
            <a:pPr eaLnBrk="1" hangingPunct="1"/>
            <a:r>
              <a:rPr lang="ru-RU" sz="2400" smtClean="0"/>
              <a:t> В день ее рожденья!</a:t>
            </a:r>
          </a:p>
        </p:txBody>
      </p:sp>
      <p:pic>
        <p:nvPicPr>
          <p:cNvPr id="17411" name="Picture 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05000"/>
            <a:ext cx="4038600" cy="39163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ВЕСНА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8434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Весна пришла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Е. Стюарт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Весна пришла, сосульками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Карнизы украшая.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Ручьи задорно булькают,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Сугробы подмывая.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Забыв морозы прежние,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Без сил свалилась набок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Заплаканная снежная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Подтаявшая баба.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Зиме совсем недужится –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Пора ей в путь сбираться…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И солнце в каждой лужице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Готово искупаться!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И меж снегами влажными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Пробив себе окошки,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Подснежники отважные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Уже встают на ножки!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87538"/>
            <a:ext cx="4038600" cy="39512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МАРТ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9458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Рыхлый снег темнеет в марте.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Тают льдинки на окне.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Зайчик бегает по парте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И по карте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smtClean="0"/>
              <a:t>На стене.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81188"/>
            <a:ext cx="4038600" cy="39639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АПРЕЛЬ</a:t>
            </a:r>
          </a:p>
        </p:txBody>
      </p:sp>
      <p:sp>
        <p:nvSpPr>
          <p:cNvPr id="20482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Апрель! Апрель!</a:t>
            </a:r>
          </a:p>
          <a:p>
            <a:pPr eaLnBrk="1" hangingPunct="1"/>
            <a:r>
              <a:rPr lang="ru-RU" sz="2400" smtClean="0"/>
              <a:t> На дворе звенит капель.</a:t>
            </a:r>
          </a:p>
          <a:p>
            <a:pPr eaLnBrk="1" hangingPunct="1"/>
            <a:r>
              <a:rPr lang="ru-RU" sz="2400" smtClean="0"/>
              <a:t> По полям бегут ручьи,</a:t>
            </a:r>
          </a:p>
          <a:p>
            <a:pPr eaLnBrk="1" hangingPunct="1"/>
            <a:r>
              <a:rPr lang="ru-RU" sz="2400" smtClean="0"/>
              <a:t> На дорогах лужи.</a:t>
            </a:r>
          </a:p>
          <a:p>
            <a:pPr eaLnBrk="1" hangingPunct="1"/>
            <a:r>
              <a:rPr lang="ru-RU" sz="2400" smtClean="0"/>
              <a:t> Скоро выйдут муравьи</a:t>
            </a:r>
          </a:p>
          <a:p>
            <a:pPr eaLnBrk="1" hangingPunct="1"/>
            <a:r>
              <a:rPr lang="ru-RU" sz="2400" smtClean="0"/>
              <a:t> После зимней стужи.</a:t>
            </a:r>
          </a:p>
          <a:p>
            <a:pPr eaLnBrk="1" hangingPunct="1"/>
            <a:r>
              <a:rPr lang="ru-RU" sz="2400" smtClean="0"/>
              <a:t> Пробирается медведь</a:t>
            </a:r>
          </a:p>
          <a:p>
            <a:pPr eaLnBrk="1" hangingPunct="1"/>
            <a:r>
              <a:rPr lang="ru-RU" sz="2400" smtClean="0"/>
              <a:t> Сквозь густой валежник.</a:t>
            </a:r>
          </a:p>
          <a:p>
            <a:pPr eaLnBrk="1" hangingPunct="1"/>
            <a:r>
              <a:rPr lang="ru-RU" sz="2400" smtClean="0"/>
              <a:t> Стали птицы песни петь</a:t>
            </a:r>
          </a:p>
          <a:p>
            <a:pPr eaLnBrk="1" hangingPunct="1"/>
            <a:r>
              <a:rPr lang="ru-RU" sz="2400" smtClean="0"/>
              <a:t> И расцвел подснежник.</a:t>
            </a:r>
          </a:p>
        </p:txBody>
      </p:sp>
      <p:pic>
        <p:nvPicPr>
          <p:cNvPr id="20483" name="Picture 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6263"/>
            <a:ext cx="4038600" cy="40322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МАЙ</a:t>
            </a:r>
          </a:p>
        </p:txBody>
      </p:sp>
      <p:sp>
        <p:nvSpPr>
          <p:cNvPr id="21506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Распустился ландыш в мае -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 самый праздник, в первый день.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Май цветами провожая,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Распускается сирень.</a:t>
            </a:r>
          </a:p>
        </p:txBody>
      </p:sp>
      <p:pic>
        <p:nvPicPr>
          <p:cNvPr id="21507" name="Picture 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66900"/>
            <a:ext cx="4038600" cy="39925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510</Words>
  <Application>Microsoft Office PowerPoint</Application>
  <PresentationFormat>On-screen Show (4:3)</PresentationFormat>
  <Paragraphs>218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Тема Office</vt:lpstr>
      <vt:lpstr>Тема Office</vt:lpstr>
      <vt:lpstr>Времена года</vt:lpstr>
      <vt:lpstr>ЗИМА</vt:lpstr>
      <vt:lpstr> ДЕКАБРЬ </vt:lpstr>
      <vt:lpstr>ЯНВАРЬ </vt:lpstr>
      <vt:lpstr>ФЕВРАЛЬ </vt:lpstr>
      <vt:lpstr>ВЕСНА </vt:lpstr>
      <vt:lpstr>МАРТ </vt:lpstr>
      <vt:lpstr>АПРЕЛЬ</vt:lpstr>
      <vt:lpstr>МАЙ</vt:lpstr>
      <vt:lpstr>ЛЕТО</vt:lpstr>
      <vt:lpstr>ИЮНЬ</vt:lpstr>
      <vt:lpstr>ИЮЛЬ</vt:lpstr>
      <vt:lpstr>АВГУСТ</vt:lpstr>
      <vt:lpstr>ОСЕНЬ</vt:lpstr>
      <vt:lpstr>СЕНТЯБРЬ</vt:lpstr>
      <vt:lpstr>ОКТЯБРЬ</vt:lpstr>
      <vt:lpstr>НОЯБРЬ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1122</cp:lastModifiedBy>
  <cp:revision>7</cp:revision>
  <dcterms:created xsi:type="dcterms:W3CDTF">2013-02-09T17:45:17Z</dcterms:created>
  <dcterms:modified xsi:type="dcterms:W3CDTF">2013-03-16T15:28:26Z</dcterms:modified>
</cp:coreProperties>
</file>