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  <p:sldId id="261" r:id="rId4"/>
    <p:sldId id="265" r:id="rId5"/>
    <p:sldId id="267" r:id="rId6"/>
    <p:sldId id="270" r:id="rId7"/>
    <p:sldId id="269" r:id="rId8"/>
    <p:sldId id="286" r:id="rId9"/>
    <p:sldId id="274" r:id="rId10"/>
    <p:sldId id="278" r:id="rId11"/>
    <p:sldId id="280" r:id="rId12"/>
    <p:sldId id="283" r:id="rId13"/>
    <p:sldId id="263" r:id="rId14"/>
    <p:sldId id="288" r:id="rId15"/>
    <p:sldId id="260" r:id="rId16"/>
    <p:sldId id="282" r:id="rId17"/>
    <p:sldId id="281" r:id="rId18"/>
    <p:sldId id="276" r:id="rId19"/>
    <p:sldId id="262" r:id="rId20"/>
    <p:sldId id="273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3BD9-BC62-4CA3-A26E-188924BD2934}" type="datetimeFigureOut">
              <a:rPr lang="ru-RU" smtClean="0"/>
              <a:pPr/>
              <a:t>31.03.2012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6754-CA8E-4B48-BC72-CF93C51EF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фланелеграф для ципра\0_6561a_d59f1d55_XL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F:\2011 осень\природа картины художников\42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F:\2011 осень\природа картины художников\0_6c84d_2605fad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52" y="0"/>
            <a:ext cx="68924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F:\2011 осень\природа картины художников\Алексей Саврасов Осен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92" y="0"/>
            <a:ext cx="83939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Pictures\71147447_autu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80160" cy="612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K:\2011 осень\природа картины художников\47903702_Zolotaya_ose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616530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И.Левитан Золотая осень 1895</a:t>
            </a:r>
            <a:endParaRPr lang="ru-RU" b="1" dirty="0"/>
          </a:p>
        </p:txBody>
      </p:sp>
      <p:pic>
        <p:nvPicPr>
          <p:cNvPr id="5" name="Picture 3" descr="C:\Users\ADMIN\Pictures\autum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30779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609329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В.Поленов Золотая осень 1893 год</a:t>
            </a:r>
            <a:endParaRPr lang="ru-RU" b="1" dirty="0"/>
          </a:p>
        </p:txBody>
      </p:sp>
      <p:pic>
        <p:nvPicPr>
          <p:cNvPr id="5" name="Picture 2" descr="C:\Users\ADMIN\Pictures\autum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9817" cy="568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F:\2011 осень\природа картины художников\Иван Агеев Поздняя осен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1167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5877272"/>
            <a:ext cx="249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И.Агеев Поздняя осень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F:\2011 осень\природа картины художников\Поздняя осень Иван Агее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272808" cy="59294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6165304"/>
            <a:ext cx="257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И.Агеев Поздняя осень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N\Pictures\Игорь Иванив После дожд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9113"/>
            <a:ext cx="7416824" cy="58790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6165304"/>
            <a:ext cx="257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И. </a:t>
            </a:r>
            <a:r>
              <a:rPr lang="ru-RU" b="1" dirty="0" err="1" smtClean="0"/>
              <a:t>Иванив</a:t>
            </a:r>
            <a:r>
              <a:rPr lang="ru-RU" b="1" dirty="0" smtClean="0"/>
              <a:t> После дождя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F:\2011 осень\природа картины художников\i131315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0007"/>
            <a:ext cx="9144000" cy="592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Pictures\47903702_Zolotaya_ose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15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F:\2011 осень\природа картины художников\0_58f7c_307f8825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322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F:\2011 осень\природа картины художников\40187827_ByaluynickiyBirulya_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9144000" cy="6910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F:\2011 осень\природа картины художников\102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894"/>
            <a:ext cx="9144000" cy="544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F:\2011 осень\природа картины художников\0_576f9_b96cc6d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653" y="0"/>
            <a:ext cx="94756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F:\2011 осень\природа картины художников\0_702a6_19b9b38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7160"/>
            <a:ext cx="9144000" cy="658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F:\2011 осень\природа картины художников\letpora-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0" y="260648"/>
            <a:ext cx="924968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митрий\Мои документы\Мои рисунки\осень\0_285b7_9bd610b8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F:\2011 осень\природа картины художников\gallery_620_35_98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7" y="476672"/>
            <a:ext cx="9131073" cy="568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</TotalTime>
  <Words>20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Галина</cp:lastModifiedBy>
  <cp:revision>26</cp:revision>
  <dcterms:created xsi:type="dcterms:W3CDTF">2011-10-14T13:28:41Z</dcterms:created>
  <dcterms:modified xsi:type="dcterms:W3CDTF">2012-03-31T19:56:10Z</dcterms:modified>
</cp:coreProperties>
</file>