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2A5"/>
    <a:srgbClr val="11BF2E"/>
    <a:srgbClr val="BA1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1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1EE91-FAF0-4B12-80FC-2883DC8A2383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EE914-25E8-46B3-9833-B1D94B24A5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3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Я в руки взял большой сачок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 долго поджидал.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Но вот прыжок,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Но вот скачок -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Я бабочку поймал.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Я ей на крылышки подул,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Немножко погрустил,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Потом взглянул,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Потом вздохнул,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А после - отпустил...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4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Кузнечик, как никто другой,</a:t>
            </a:r>
            <a:br>
              <a:rPr lang="ru-RU" dirty="0" smtClean="0"/>
            </a:br>
            <a:r>
              <a:rPr lang="ru-RU" dirty="0" smtClean="0"/>
              <a:t>Гордится левой ногой.</a:t>
            </a:r>
            <a:br>
              <a:rPr lang="ru-RU" dirty="0" smtClean="0"/>
            </a:br>
            <a:r>
              <a:rPr lang="ru-RU" dirty="0" smtClean="0"/>
              <a:t>Он ей стихи не пишет,</a:t>
            </a:r>
            <a:br>
              <a:rPr lang="ru-RU" dirty="0" smtClean="0"/>
            </a:br>
            <a:r>
              <a:rPr lang="ru-RU" dirty="0" smtClean="0"/>
              <a:t>Ногой Кузнечик слышит. </a:t>
            </a:r>
            <a:br>
              <a:rPr lang="ru-RU" dirty="0" smtClean="0"/>
            </a:br>
            <a:r>
              <a:rPr lang="ru-RU" i="1" dirty="0" smtClean="0"/>
              <a:t>Юрий </a:t>
            </a:r>
            <a:r>
              <a:rPr lang="ru-RU" i="1" dirty="0" err="1" smtClean="0"/>
              <a:t>Энтин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3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Небесная Коровка</a:t>
            </a:r>
            <a:br>
              <a:rPr lang="ru-RU" dirty="0" smtClean="0"/>
            </a:br>
            <a:r>
              <a:rPr lang="ru-RU" dirty="0" smtClean="0"/>
              <a:t>Уселась на ладошку.</a:t>
            </a:r>
            <a:br>
              <a:rPr lang="ru-RU" dirty="0" smtClean="0"/>
            </a:br>
            <a:r>
              <a:rPr lang="ru-RU" dirty="0" smtClean="0"/>
              <a:t>Ее подброшу ловко</a:t>
            </a:r>
            <a:br>
              <a:rPr lang="ru-RU" dirty="0" smtClean="0"/>
            </a:br>
            <a:r>
              <a:rPr lang="ru-RU" dirty="0" smtClean="0"/>
              <a:t>И крикну на дорожку:</a:t>
            </a:r>
            <a:br>
              <a:rPr lang="ru-RU" dirty="0" smtClean="0"/>
            </a:br>
            <a:r>
              <a:rPr lang="ru-RU" dirty="0" smtClean="0"/>
              <a:t>— Божья Коровка,</a:t>
            </a:r>
            <a:br>
              <a:rPr lang="ru-RU" dirty="0" smtClean="0"/>
            </a:br>
            <a:r>
              <a:rPr lang="ru-RU" dirty="0" smtClean="0"/>
              <a:t>Улети на небо,</a:t>
            </a:r>
            <a:br>
              <a:rPr lang="ru-RU" dirty="0" smtClean="0"/>
            </a:br>
            <a:r>
              <a:rPr lang="ru-RU" dirty="0" smtClean="0"/>
              <a:t>Принеси мне хлеба,</a:t>
            </a:r>
            <a:br>
              <a:rPr lang="ru-RU" dirty="0" smtClean="0"/>
            </a:br>
            <a:r>
              <a:rPr lang="ru-RU" dirty="0" smtClean="0"/>
              <a:t>Пирожков, ватрушек,</a:t>
            </a:r>
            <a:br>
              <a:rPr lang="ru-RU" dirty="0" smtClean="0"/>
            </a:br>
            <a:r>
              <a:rPr lang="ru-RU" dirty="0" smtClean="0"/>
              <a:t>Сухарей и сушек,</a:t>
            </a:r>
            <a:br>
              <a:rPr lang="ru-RU" dirty="0" smtClean="0"/>
            </a:br>
            <a:r>
              <a:rPr lang="ru-RU" dirty="0" smtClean="0"/>
              <a:t>И печенья пачку,</a:t>
            </a:r>
            <a:br>
              <a:rPr lang="ru-RU" dirty="0" smtClean="0"/>
            </a:br>
            <a:r>
              <a:rPr lang="ru-RU" dirty="0" smtClean="0"/>
              <a:t>И, конечно… жвачку! </a:t>
            </a:r>
            <a:br>
              <a:rPr lang="ru-RU" dirty="0" smtClean="0"/>
            </a:br>
            <a:r>
              <a:rPr lang="ru-RU" dirty="0" smtClean="0"/>
              <a:t>Цикада</a:t>
            </a:r>
            <a:br>
              <a:rPr lang="ru-RU" dirty="0" smtClean="0"/>
            </a:br>
            <a:r>
              <a:rPr lang="ru-RU" i="1" dirty="0" smtClean="0"/>
              <a:t>Юрий </a:t>
            </a:r>
            <a:r>
              <a:rPr lang="ru-RU" i="1" dirty="0" err="1" smtClean="0"/>
              <a:t>Энтин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9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Муравьишка</a:t>
            </a:r>
            <a:r>
              <a:rPr lang="ru-RU" dirty="0" smtClean="0"/>
              <a:t> маленький,</a:t>
            </a:r>
            <a:br>
              <a:rPr lang="ru-RU" dirty="0" smtClean="0"/>
            </a:br>
            <a:r>
              <a:rPr lang="ru-RU" dirty="0" smtClean="0"/>
              <a:t>Маленький — удаленький,</a:t>
            </a:r>
            <a:br>
              <a:rPr lang="ru-RU" dirty="0" smtClean="0"/>
            </a:br>
            <a:r>
              <a:rPr lang="ru-RU" dirty="0" smtClean="0"/>
              <a:t>Ты работаешь всегда,</a:t>
            </a:r>
            <a:br>
              <a:rPr lang="ru-RU" dirty="0" smtClean="0"/>
            </a:br>
            <a:r>
              <a:rPr lang="ru-RU" dirty="0" smtClean="0"/>
              <a:t>Но блуждаешь иногда.</a:t>
            </a:r>
            <a:br>
              <a:rPr lang="ru-RU" dirty="0" smtClean="0"/>
            </a:br>
            <a:r>
              <a:rPr lang="ru-RU" dirty="0" smtClean="0"/>
              <a:t>Опоздал ты</a:t>
            </a:r>
            <a:br>
              <a:rPr lang="ru-RU" dirty="0" smtClean="0"/>
            </a:br>
            <a:r>
              <a:rPr lang="ru-RU" dirty="0" smtClean="0"/>
              <a:t>В свой домишко,</a:t>
            </a:r>
            <a:br>
              <a:rPr lang="ru-RU" dirty="0" smtClean="0"/>
            </a:br>
            <a:r>
              <a:rPr lang="ru-RU" dirty="0" smtClean="0"/>
              <a:t>Только ты ведь</a:t>
            </a:r>
            <a:br>
              <a:rPr lang="ru-RU" dirty="0" smtClean="0"/>
            </a:br>
            <a:r>
              <a:rPr lang="ru-RU" dirty="0" smtClean="0"/>
              <a:t>Не трусишка —</a:t>
            </a:r>
            <a:br>
              <a:rPr lang="ru-RU" dirty="0" smtClean="0"/>
            </a:br>
            <a:r>
              <a:rPr lang="ru-RU" dirty="0" smtClean="0"/>
              <a:t>Под грибочком ночевал…</a:t>
            </a:r>
            <a:br>
              <a:rPr lang="ru-RU" dirty="0" smtClean="0"/>
            </a:br>
            <a:r>
              <a:rPr lang="ru-RU" dirty="0" smtClean="0"/>
              <a:t>Утром с бабочкой играл,</a:t>
            </a:r>
            <a:br>
              <a:rPr lang="ru-RU" dirty="0" smtClean="0"/>
            </a:br>
            <a:r>
              <a:rPr lang="ru-RU" dirty="0" smtClean="0"/>
              <a:t>И так резво веселился —</a:t>
            </a:r>
            <a:br>
              <a:rPr lang="ru-RU" dirty="0" smtClean="0"/>
            </a:br>
            <a:r>
              <a:rPr lang="ru-RU" dirty="0" smtClean="0"/>
              <a:t>Чуть с грибочка не свалился.</a:t>
            </a:r>
            <a:br>
              <a:rPr lang="ru-RU" dirty="0" smtClean="0"/>
            </a:br>
            <a:r>
              <a:rPr lang="ru-RU" i="1" dirty="0" smtClean="0"/>
              <a:t>С. Козлов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к вам болезнь пришла,</a:t>
            </a:r>
            <a:br>
              <a:rPr lang="ru-RU" dirty="0" smtClean="0"/>
            </a:br>
            <a:r>
              <a:rPr lang="ru-RU" dirty="0" smtClean="0"/>
              <a:t>Тело жаром пышет,</a:t>
            </a:r>
            <a:br>
              <a:rPr lang="ru-RU" dirty="0" smtClean="0"/>
            </a:br>
            <a:r>
              <a:rPr lang="ru-RU" dirty="0" smtClean="0"/>
              <a:t>Врач по имени Пчела</a:t>
            </a:r>
            <a:br>
              <a:rPr lang="ru-RU" dirty="0" smtClean="0"/>
            </a:br>
            <a:r>
              <a:rPr lang="ru-RU" dirty="0" smtClean="0"/>
              <a:t>Вам рецепт пропишет:</a:t>
            </a:r>
            <a:br>
              <a:rPr lang="ru-RU" dirty="0" smtClean="0"/>
            </a:br>
            <a:r>
              <a:rPr lang="ru-RU" dirty="0" smtClean="0"/>
              <a:t>— Поскорей от гриппа вы</a:t>
            </a:r>
            <a:br>
              <a:rPr lang="ru-RU" dirty="0" smtClean="0"/>
            </a:br>
            <a:r>
              <a:rPr lang="ru-RU" dirty="0" smtClean="0"/>
              <a:t>Мед примите липовый!</a:t>
            </a:r>
            <a:br>
              <a:rPr lang="ru-RU" dirty="0" smtClean="0"/>
            </a:br>
            <a:r>
              <a:rPr lang="ru-RU" i="1" dirty="0" smtClean="0"/>
              <a:t>Юрий </a:t>
            </a:r>
            <a:r>
              <a:rPr lang="ru-RU" i="1" dirty="0" err="1" smtClean="0"/>
              <a:t>Энтин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Стрекоза-красавица</a:t>
            </a:r>
            <a:br>
              <a:rPr lang="ru-RU" dirty="0" smtClean="0"/>
            </a:br>
            <a:r>
              <a:rPr lang="ru-RU" dirty="0" smtClean="0"/>
              <a:t>На лугу летает,</a:t>
            </a:r>
            <a:br>
              <a:rPr lang="ru-RU" dirty="0" smtClean="0"/>
            </a:br>
            <a:r>
              <a:rPr lang="ru-RU" dirty="0" smtClean="0"/>
              <a:t>Очень ей тут нравится</a:t>
            </a:r>
            <a:br>
              <a:rPr lang="ru-RU" dirty="0" smtClean="0"/>
            </a:br>
            <a:r>
              <a:rPr lang="ru-RU" dirty="0" smtClean="0"/>
              <a:t>Быть в цветочном рае.</a:t>
            </a:r>
            <a:br>
              <a:rPr lang="ru-RU" dirty="0" smtClean="0"/>
            </a:br>
            <a:r>
              <a:rPr lang="ru-RU" dirty="0" smtClean="0"/>
              <a:t>В воздухе нектар витает,</a:t>
            </a:r>
            <a:br>
              <a:rPr lang="ru-RU" dirty="0" smtClean="0"/>
            </a:br>
            <a:r>
              <a:rPr lang="ru-RU" dirty="0" smtClean="0"/>
              <a:t>Ароматом манит,</a:t>
            </a:r>
            <a:br>
              <a:rPr lang="ru-RU" dirty="0" smtClean="0"/>
            </a:br>
            <a:r>
              <a:rPr lang="ru-RU" dirty="0" smtClean="0"/>
              <a:t>Каждый цветик зазывает,</a:t>
            </a:r>
            <a:br>
              <a:rPr lang="ru-RU" dirty="0" smtClean="0"/>
            </a:br>
            <a:r>
              <a:rPr lang="ru-RU" dirty="0" smtClean="0"/>
              <a:t>Стрекозу дурманит.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E914-25E8-46B3-9833-B1D94B24A52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51AB-3B79-4842-9F64-90DFFA8DDFBE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AFFE-F192-4C84-9804-3D58C42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Sylfaen" pitchFamily="18" charset="0"/>
              </a:rPr>
              <a:t>Такие разные насекомые</a:t>
            </a:r>
            <a:endParaRPr lang="ru-RU" sz="8000" dirty="0">
              <a:solidFill>
                <a:srgbClr val="002060"/>
              </a:solidFill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4528592" cy="182460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Выполнила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Воспитатель ГБДОУ №83 Красносельского р-на </a:t>
            </a:r>
          </a:p>
          <a:p>
            <a:pPr algn="l"/>
            <a:r>
              <a:rPr lang="ru-RU" dirty="0" err="1" smtClean="0">
                <a:solidFill>
                  <a:srgbClr val="002060"/>
                </a:solidFill>
              </a:rPr>
              <a:t>г.Санкт</a:t>
            </a:r>
            <a:r>
              <a:rPr lang="ru-RU" dirty="0" smtClean="0">
                <a:solidFill>
                  <a:srgbClr val="002060"/>
                </a:solidFill>
              </a:rPr>
              <a:t>-Петербурга 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Баскова Е.Н.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Бабочка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Дмитрий\Desktop\Посековская\1338539235967264_lar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800"/>
            <a:ext cx="5899138" cy="44221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Кузнечик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5904656" cy="3816424"/>
          </a:xfr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1954482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Божья коровка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Дмитрий\Desktop\Посековская\6b0ee2bda57d1992a16c8f8945795cf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Муравьи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Дмитрий\Desktop\Посековская\muravi-listorezy_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728" y="1628800"/>
            <a:ext cx="7287364" cy="453650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Пчела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Дмитрий\Desktop\Посековская\640.1_13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9851" y="1600200"/>
            <a:ext cx="6544298" cy="45259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Стрекоза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Дмитрий\Desktop\Посековская\zoowords.forum2x2_babochka_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5405" y="1600200"/>
            <a:ext cx="6793190" cy="45259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Не обижайте насекомых!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Жужжит пчела – она летит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На свой медовый луг.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Передвигается, кряхтит,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Ползет куда-то жук.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Висят на нитке паучки,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Хлопочут муравьи,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Готовят на ночь светлячки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Фонарики свои.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Остановись! Присядь!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Нагнись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И под ноги взгляни!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Живой живому удивись: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Они ж тебе сродни!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3816424" cy="2952328"/>
          </a:xfr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0923351"/>
      </p:ext>
    </p:extLst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60</Words>
  <Application>Microsoft Office PowerPoint</Application>
  <PresentationFormat>Экран (4:3)</PresentationFormat>
  <Paragraphs>25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Такие разные насекомые</vt:lpstr>
      <vt:lpstr>Бабочка</vt:lpstr>
      <vt:lpstr>Кузнечик</vt:lpstr>
      <vt:lpstr>Божья коровка</vt:lpstr>
      <vt:lpstr>Муравьи</vt:lpstr>
      <vt:lpstr>Пчела</vt:lpstr>
      <vt:lpstr>Стрекоза</vt:lpstr>
      <vt:lpstr>Не обижайте насекомых!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Насекомые.</dc:title>
  <dc:creator>Дмитрий</dc:creator>
  <cp:lastModifiedBy>Наташа</cp:lastModifiedBy>
  <cp:revision>11</cp:revision>
  <dcterms:created xsi:type="dcterms:W3CDTF">2013-03-16T20:28:19Z</dcterms:created>
  <dcterms:modified xsi:type="dcterms:W3CDTF">2013-04-30T12:36:31Z</dcterms:modified>
</cp:coreProperties>
</file>