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65" r:id="rId3"/>
    <p:sldId id="261" r:id="rId4"/>
    <p:sldId id="263" r:id="rId5"/>
    <p:sldId id="264" r:id="rId6"/>
    <p:sldId id="258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13021-7C03-474E-A82B-142A175E2917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8DACF-511A-481B-9567-B1692F08E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430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8DACF-511A-481B-9567-B1692F08EE9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8DACF-511A-481B-9567-B1692F08EE9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8DACF-511A-481B-9567-B1692F08EE9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8DACF-511A-481B-9567-B1692F08EE9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8DACF-511A-481B-9567-B1692F08EE9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8DACF-511A-481B-9567-B1692F08EE9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8DACF-511A-481B-9567-B1692F08EE9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D754-7988-424F-A904-646822AE6A06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324A-D761-41DF-8325-CED563C4B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D754-7988-424F-A904-646822AE6A06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324A-D761-41DF-8325-CED563C4B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D754-7988-424F-A904-646822AE6A06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324A-D761-41DF-8325-CED563C4B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D754-7988-424F-A904-646822AE6A06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324A-D761-41DF-8325-CED563C4B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D754-7988-424F-A904-646822AE6A06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324A-D761-41DF-8325-CED563C4B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D754-7988-424F-A904-646822AE6A06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324A-D761-41DF-8325-CED563C4B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D754-7988-424F-A904-646822AE6A06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324A-D761-41DF-8325-CED563C4B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D754-7988-424F-A904-646822AE6A06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324A-D761-41DF-8325-CED563C4B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D754-7988-424F-A904-646822AE6A06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324A-D761-41DF-8325-CED563C4B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D754-7988-424F-A904-646822AE6A06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5324A-D761-41DF-8325-CED563C4B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8D754-7988-424F-A904-646822AE6A06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2A5324A-D761-41DF-8325-CED563C4B2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B8D754-7988-424F-A904-646822AE6A06}" type="datetimeFigureOut">
              <a:rPr lang="ru-RU" smtClean="0"/>
              <a:pPr/>
              <a:t>01.05.2013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A5324A-D761-41DF-8325-CED563C4B27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hecke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357158" y="1785926"/>
            <a:ext cx="2743200" cy="4572000"/>
          </a:xfrm>
          <a:prstGeom prst="up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wordArtVert" anchor="ctr"/>
          <a:lstStyle/>
          <a:p>
            <a:pPr algn="ctr"/>
            <a:r>
              <a:rPr lang="ru-RU" b="1" i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БЕЗОПАСНОСТЬ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571472" y="714356"/>
            <a:ext cx="2428892" cy="114300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Лето</a:t>
            </a:r>
            <a:endParaRPr lang="ru-RU" sz="4400" dirty="0"/>
          </a:p>
        </p:txBody>
      </p:sp>
      <p:sp>
        <p:nvSpPr>
          <p:cNvPr id="16" name="Солнце 15"/>
          <p:cNvSpPr/>
          <p:nvPr/>
        </p:nvSpPr>
        <p:spPr>
          <a:xfrm>
            <a:off x="1285852" y="1571612"/>
            <a:ext cx="1000132" cy="914400"/>
          </a:xfrm>
          <a:prstGeom prst="sun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</a:t>
            </a:r>
            <a:endParaRPr lang="ru-RU" b="1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285860"/>
            <a:ext cx="5256584" cy="497281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342709"/>
            <a:ext cx="4968552" cy="467857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218428" y="4146044"/>
            <a:ext cx="2786082" cy="96672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/>
              <a:t> не заплывай за буйки; </a:t>
            </a:r>
            <a:endParaRPr lang="ru-RU" sz="3600" dirty="0"/>
          </a:p>
        </p:txBody>
      </p:sp>
      <p:sp>
        <p:nvSpPr>
          <p:cNvPr id="7" name="Облако 6"/>
          <p:cNvSpPr/>
          <p:nvPr/>
        </p:nvSpPr>
        <p:spPr>
          <a:xfrm>
            <a:off x="1071538" y="0"/>
            <a:ext cx="3429024" cy="2071678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БЕЗОПАСНОСТЬ НА ВОДЕ</a:t>
            </a:r>
            <a:endParaRPr lang="ru-RU" sz="1400" b="1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508" y="2914937"/>
            <a:ext cx="302433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не заходи на глубокое место, если не умеешь плавать или плаваешь плохо; 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416" y="5112767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</a:rPr>
              <a:t>когда купаешься, поблизости</a:t>
            </a: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000" dirty="0">
                <a:solidFill>
                  <a:prstClr val="black"/>
                </a:solidFill>
              </a:rPr>
              <a:t>     от тебя должны быть взрослые</a:t>
            </a: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79512" y="3429000"/>
            <a:ext cx="2880320" cy="15795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 не ныряй в незнакомых местах; </a:t>
            </a:r>
            <a:endParaRPr lang="ru-RU" sz="2000" dirty="0"/>
          </a:p>
        </p:txBody>
      </p:sp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196752"/>
            <a:ext cx="5112568" cy="468052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лако 5"/>
          <p:cNvSpPr/>
          <p:nvPr/>
        </p:nvSpPr>
        <p:spPr>
          <a:xfrm>
            <a:off x="928662" y="0"/>
            <a:ext cx="3357586" cy="2214554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БЕЗОПАСНОСТЬ НА ВОДЕ</a:t>
            </a:r>
            <a:endParaRPr lang="ru-RU" sz="1400" b="1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250140"/>
            <a:ext cx="5040560" cy="491516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428596" y="3714750"/>
            <a:ext cx="2786082" cy="17145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1800" dirty="0" smtClean="0"/>
              <a:t>нельзя плавать на       надувных </a:t>
            </a:r>
          </a:p>
          <a:p>
            <a:pPr>
              <a:buNone/>
            </a:pPr>
            <a:r>
              <a:rPr lang="ru-RU" sz="2000" dirty="0" smtClean="0"/>
              <a:t>     </a:t>
            </a:r>
            <a:r>
              <a:rPr lang="ru-RU" sz="1800" dirty="0" smtClean="0"/>
              <a:t>матрасах и камерах, </a:t>
            </a:r>
            <a:endParaRPr lang="ru-RU" sz="2000" dirty="0" smtClean="0"/>
          </a:p>
          <a:p>
            <a:pPr>
              <a:buNone/>
            </a:pPr>
            <a:r>
              <a:rPr lang="ru-RU" sz="1800" dirty="0" smtClean="0"/>
              <a:t>     если плохо плаваешь</a:t>
            </a:r>
            <a:endParaRPr lang="ru-RU" sz="1400" dirty="0" smtClean="0"/>
          </a:p>
          <a:p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>
            <a:off x="1000100" y="285728"/>
            <a:ext cx="3357586" cy="1928826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БЕЗОПАСНОСТЬ НА ВОДЕ</a:t>
            </a:r>
          </a:p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1285860"/>
            <a:ext cx="4968552" cy="487944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блако 4"/>
          <p:cNvSpPr/>
          <p:nvPr/>
        </p:nvSpPr>
        <p:spPr>
          <a:xfrm>
            <a:off x="857224" y="214290"/>
            <a:ext cx="3429024" cy="214314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БЕЗОПАСНОСТЬ НА ВОДЕ</a:t>
            </a:r>
            <a:endParaRPr lang="ru-RU" sz="1400" b="1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half" idx="4294967295"/>
          </p:nvPr>
        </p:nvSpPr>
        <p:spPr>
          <a:xfrm>
            <a:off x="285720" y="3357562"/>
            <a:ext cx="2928958" cy="1651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Не допускайте грубых игр на воде</a:t>
            </a:r>
          </a:p>
          <a:p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323528" y="3214688"/>
            <a:ext cx="2448272" cy="17938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/>
              <a:t>нельзя играть в тех местах, откуда можно упасть в воду; </a:t>
            </a:r>
          </a:p>
          <a:p>
            <a:pPr>
              <a:buNone/>
            </a:pPr>
            <a:r>
              <a:rPr lang="ru-RU" sz="2000" dirty="0" smtClean="0"/>
              <a:t> </a:t>
            </a:r>
            <a:endParaRPr lang="ru-RU" dirty="0"/>
          </a:p>
        </p:txBody>
      </p:sp>
      <p:pic>
        <p:nvPicPr>
          <p:cNvPr id="11" name="Рисунок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412776"/>
            <a:ext cx="4968552" cy="482453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блако 14"/>
          <p:cNvSpPr/>
          <p:nvPr/>
        </p:nvSpPr>
        <p:spPr>
          <a:xfrm>
            <a:off x="1000100" y="285728"/>
            <a:ext cx="2857520" cy="2428892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ИГРЫ У ВОДЫ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1268760"/>
            <a:ext cx="4680520" cy="504056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251520" y="3789040"/>
            <a:ext cx="3000375" cy="101324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Головной убор — обязателен!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714375"/>
            <a:ext cx="4000496" cy="1928813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СОЛНЦЕ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128284" y="1268760"/>
            <a:ext cx="1224136" cy="1584176"/>
          </a:xfrm>
          <a:prstGeom prst="flowChartConnector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7" name="Текст 4"/>
          <p:cNvSpPr txBox="1">
            <a:spLocks/>
          </p:cNvSpPr>
          <p:nvPr/>
        </p:nvSpPr>
        <p:spPr>
          <a:xfrm>
            <a:off x="214282" y="4572008"/>
            <a:ext cx="3714776" cy="114299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2400" dirty="0" smtClean="0"/>
              <a:t> В жару пейте больше  воды</a:t>
            </a:r>
          </a:p>
          <a:p>
            <a:pPr>
              <a:buFont typeface="Wingdings" pitchFamily="2" charset="2"/>
              <a:buChar char="Ø"/>
            </a:pPr>
            <a:endParaRPr lang="ru-RU" sz="28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234</TotalTime>
  <Words>107</Words>
  <Application>Microsoft Office PowerPoint</Application>
  <PresentationFormat>Экран (4:3)</PresentationFormat>
  <Paragraphs>29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СОЛНЦЕ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Максим</cp:lastModifiedBy>
  <cp:revision>34</cp:revision>
  <dcterms:created xsi:type="dcterms:W3CDTF">2012-05-27T06:43:57Z</dcterms:created>
  <dcterms:modified xsi:type="dcterms:W3CDTF">2013-05-01T06:31:09Z</dcterms:modified>
</cp:coreProperties>
</file>