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A23D-2D81-48FD-9FE6-B7507E6C1AB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E308-CD35-48F9-B8F2-ED49F777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5.jpeg"/><Relationship Id="rId11" Type="http://schemas.openxmlformats.org/officeDocument/2006/relationships/image" Target="../media/image3.gif"/><Relationship Id="rId5" Type="http://schemas.openxmlformats.org/officeDocument/2006/relationships/audio" Target="../media/audio5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9.gif"/><Relationship Id="rId10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7.jpeg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20.png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2.wav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096344" cy="900000"/>
          </a:xfrm>
        </p:spPr>
        <p:txBody>
          <a:bodyPr>
            <a:no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868144" cy="2304256"/>
          </a:xfrm>
        </p:spPr>
        <p:txBody>
          <a:bodyPr>
            <a:norm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«ОТГАДАЙ ПРОФЕССИЮ»</a:t>
            </a:r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3945971">
            <a:off x="4668414" y="1262018"/>
            <a:ext cx="459772" cy="73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4128" y="548680"/>
            <a:ext cx="1512168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AutoShape 2" descr="C:\Users\алексей\AppData\Local\Temp\Rar$DI00.924\smiley_md_clr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C:\Users\алексей\AppData\Local\Temp\Rar$DI00.924\smiley_md_clr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C:\Users\алексей\AppData\Local\Temp\Rar$DI00.432\smiley_md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92696"/>
            <a:ext cx="1143000" cy="1143000"/>
          </a:xfrm>
          <a:prstGeom prst="rect">
            <a:avLst/>
          </a:prstGeom>
          <a:noFill/>
        </p:spPr>
      </p:pic>
      <p:pic>
        <p:nvPicPr>
          <p:cNvPr id="9224" name="Picture 8" descr="Хороших профессий на свете не счесть, и каждой профессии - слава и честь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349188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  <p:pic>
        <p:nvPicPr>
          <p:cNvPr id="12" name="Рисунок 11" descr="BUTFLY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026956">
            <a:off x="7757319" y="937419"/>
            <a:ext cx="4619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сл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4113 C -0.02483 0.04229 -0.02257 0.10168 -0.01788 0.11255 C -0.01649 0.11578 -0.01319 0.11647 -0.01076 0.11855 C -0.00781 0.13496 -0.00555 0.14767 -0.00382 0.16501 C -0.00625 0.18673 -0.00851 0.19667 -0.01545 0.21469 C -0.0184 0.22232 -0.01701 0.22671 -0.02239 0.23295 C -0.02656 0.23804 -0.03177 0.2415 -0.03646 0.24543 C -0.03976 0.24844 -0.04427 0.24728 -0.04809 0.24844 C -0.05278 0.25005 -0.05798 0.25121 -0.06198 0.25468 C -0.07101 0.263 -0.06632 0.25999 -0.07587 0.26392 C -0.08819 0.28033 -0.10139 0.29373 -0.11788 0.30113 C -0.13368 0.29928 -0.14705 0.29766 -0.16198 0.29188 C -0.16667 0.29027 -0.17587 0.28564 -0.17587 0.28564 C -0.18923 0.28796 -0.20312 0.29004 -0.21545 0.29812 C -0.21858 0.29997 -0.22153 0.30252 -0.22483 0.30436 C -0.22934 0.30691 -0.23871 0.3106 -0.23871 0.3106 C -0.25139 0.3076 -0.26371 0.3039 -0.27587 0.29812 C -0.28351 0.28819 -0.28455 0.28079 -0.29462 0.2764 C -0.31146 0.26138 -0.32882 0.26924 -0.34809 0.27316 C -0.3566 0.27247 -0.37483 0.27617 -0.38298 0.26392 C -0.38663 0.2586 -0.38906 0.25167 -0.39219 0.24543 C -0.39375 0.2422 -0.39687 0.23596 -0.39687 0.23596 C -0.40451 0.20453 -0.39253 0.25121 -0.40382 0.2177 C -0.41042 0.19805 -0.41094 0.17679 -0.42014 0.159 C -0.42083 0.15576 -0.42031 0.15137 -0.42239 0.14952 C -0.42743 0.14467 -0.44201 0.14259 -0.44809 0.14028 C -0.46198 0.13519 -0.45937 0.13635 -0.46892 0.12803 C -0.47864 0.10885 -0.48333 0.09151 -0.4875 0.06887 C -0.48976 0.05708 -0.49392 0.0268 -0.49913 0.0164 C -0.50226 0.01016 -0.50382 0.00208 -0.50851 -0.00208 C -0.51545 -0.00832 -0.52135 -0.01711 -0.52934 -0.02057 C -0.53906 -0.02496 -0.55364 -0.0349 -0.56423 -0.03606 C -0.57361 -0.03721 -0.58281 -0.03814 -0.59219 -0.03929 C -0.60503 -0.04484 -0.61545 -0.04646 -0.62934 -0.04854 C -0.62708 -0.04946 -0.62326 -0.04854 -0.62239 -0.05154 C -0.62118 -0.05547 -0.62396 -0.05986 -0.62483 -0.06402 C -0.6276 -0.07673 -0.63298 -0.08158 -0.64097 -0.08875 C -0.65104 -0.08551 -0.66128 -0.08274 -0.67135 -0.0795 C -0.67569 -0.07373 -0.6809 -0.0698 -0.68524 -0.06402 C -0.69167 -0.05547 -0.69271 -0.0416 -0.69913 -0.03305 C -0.70121 -0.03028 -0.70364 -0.02843 -0.70625 -0.02681 C -0.71076 -0.02427 -0.72014 -0.02057 -0.72014 -0.02057 C -0.72361 -0.0215 -0.73437 -0.02404 -0.73871 -0.02681 C -0.74896 -0.03375 -0.75781 -0.04368 -0.76892 -0.04854 C -0.79757 -0.04438 -0.78993 -0.05501 -0.78993 -0.01456 " pathEditMode="relative" ptsTypes="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0646">
            <a:off x="393399" y="590175"/>
            <a:ext cx="3106688" cy="1330519"/>
          </a:xfrm>
        </p:spPr>
        <p:txBody>
          <a:bodyPr>
            <a:normAutofit/>
          </a:bodyPr>
          <a:lstStyle/>
          <a:p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72264" y="2643182"/>
            <a:ext cx="2286016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2786058"/>
            <a:ext cx="11521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Профессии 01">
            <a:hlinkClick r:id="" action="ppaction://noaction" highlightClick="1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05369">
            <a:off x="4036634" y="4462287"/>
            <a:ext cx="2373828" cy="1838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Профессии 01">
            <a:hlinkClick r:id="" action="ppaction://noaction" highlightClick="1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6230">
            <a:off x="730370" y="3045246"/>
            <a:ext cx="2390218" cy="2076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04" name="Picture 12" descr="Профессии 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0031">
            <a:off x="3538767" y="1708708"/>
            <a:ext cx="2291663" cy="2007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 rot="454656">
            <a:off x="6052675" y="365672"/>
            <a:ext cx="279724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Ходит в белом колпаке</a:t>
            </a:r>
          </a:p>
          <a:p>
            <a:r>
              <a:rPr lang="ru-RU" sz="2000" b="1" dirty="0" smtClean="0"/>
              <a:t>С поварёшкою в руке.</a:t>
            </a:r>
          </a:p>
          <a:p>
            <a:r>
              <a:rPr lang="ru-RU" sz="2000" b="1" dirty="0" smtClean="0"/>
              <a:t>Он готовит нам обед:</a:t>
            </a:r>
          </a:p>
          <a:p>
            <a:r>
              <a:rPr lang="ru-RU" sz="2000" b="1" dirty="0" smtClean="0"/>
              <a:t>Кашу, щи и винегрет.</a:t>
            </a:r>
          </a:p>
          <a:p>
            <a:endParaRPr lang="ru-RU" dirty="0"/>
          </a:p>
        </p:txBody>
      </p:sp>
      <p:pic>
        <p:nvPicPr>
          <p:cNvPr id="2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86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4" descr="C:\Users\алексей\AppData\Local\Temp\Rar$DI20.4343\381973m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928802"/>
            <a:ext cx="2214578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86578" y="4786322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ПОВАР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0128" y="6189408"/>
            <a:ext cx="613872" cy="66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0.12041 C 0.05295 -0.13265 0.05277 -0.14259 0.06232 -0.14814 C 0.06684 -0.15068 0.07152 -0.1523 0.07621 -0.15438 C 0.07847 -0.15553 0.08316 -0.15761 0.08316 -0.15738 C 0.08507 -0.15738 0.11024 -0.15415 0.1158 -0.15137 C 0.1184 -0.14999 0.12031 -0.14675 0.12274 -0.14513 C 0.125 -0.14375 0.12743 -0.14305 0.12968 -0.14213 C 0.13836 -0.13034 0.14427 -0.11648 0.15295 -0.10492 C 0.15746 -0.08089 0.16389 -0.06332 0.14826 -0.04299 C 0.14514 -0.04391 0.14097 -0.04275 0.13906 -0.04599 C 0.13507 -0.05292 0.13211 -0.07072 0.13211 -0.07049 C 0.13281 -0.08112 0.13229 -0.09175 0.13437 -0.10169 C 0.13993 -0.12803 0.17118 -0.1352 0.18784 -0.13889 C 0.2026 -0.13566 0.20555 -0.13404 0.2158 -0.12041 C 0.2184 -0.10608 0.22291 -0.09475 0.225 -0.08019 C 0.22291 -0.05061 0.22691 -0.04784 0.20885 -0.03998 C 0.19739 -0.04992 0.19618 -0.04715 0.20416 -0.07696 C 0.20503 -0.07996 0.20885 -0.07881 0.21111 -0.08019 C 0.21354 -0.08181 0.2158 -0.08412 0.21805 -0.0862 C 0.23698 -0.08389 0.24809 -0.08921 0.25764 -0.06771 C 0.26111 -0.05962 0.26493 -0.05177 0.26701 -0.04299 C 0.26857 -0.03675 0.27152 -0.0245 0.27152 -0.02427 C 0.27083 -0.01317 0.27274 -0.00069 0.26927 0.00971 C 0.26823 0.01317 0.26389 0.00647 0.26232 0.00347 C 0.26059 -7.60342E-7 0.26076 -0.00485 0.25989 -0.00901 C 0.26371 -0.02334 0.26753 -0.02704 0.27864 -0.03051 C 0.31007 -0.0275 0.31406 -0.03374 0.32968 -0.00277 C 0.33211 0.00925 0.3368 0.01941 0.33906 0.03143 C 0.34097 0.04137 0.3427 0.05916 0.34375 0.06841 C 0.3434 0.0728 0.34392 0.13658 0.32743 0.13658 " pathEditMode="relative" rAng="0" ptsTypes="fffffffffffffffffffffffffffffA">
                                      <p:cBhvr>
                                        <p:cTn id="1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00034" y="4500570"/>
            <a:ext cx="2357454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920" y="6209358"/>
            <a:ext cx="720080" cy="6486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1285852" y="4714884"/>
            <a:ext cx="864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82" name="Picture 14" descr="Профессии 001."/>
          <p:cNvPicPr>
            <a:picLocks noChangeAspect="1" noChangeArrowheads="1"/>
          </p:cNvPicPr>
          <p:nvPr/>
        </p:nvPicPr>
        <p:blipFill>
          <a:blip r:embed="rId7" cstate="print"/>
          <a:srcRect l="26250" t="8400" r="28601" b="9001"/>
          <a:stretch>
            <a:fillRect/>
          </a:stretch>
        </p:blipFill>
        <p:spPr bwMode="auto">
          <a:xfrm rot="373424">
            <a:off x="3466225" y="4220556"/>
            <a:ext cx="285914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4" name="Picture 16" descr="Профессии 001.">
            <a:hlinkClick r:id="" action="ppaction://noaction" highlightClick="1">
              <a:snd r:embed="rId8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l="24667" t="20467" r="25984" b="19334"/>
          <a:stretch>
            <a:fillRect/>
          </a:stretch>
        </p:blipFill>
        <p:spPr bwMode="auto">
          <a:xfrm rot="21180865">
            <a:off x="3275856" y="1340768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6" name="Picture 18" descr="Профессии 002.">
            <a:hlinkClick r:id="" action="ppaction://noaction" highlightClick="1">
              <a:snd r:embed="rId8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19950" t="16800" r="47501" b="8758"/>
          <a:stretch>
            <a:fillRect/>
          </a:stretch>
        </p:blipFill>
        <p:spPr bwMode="auto">
          <a:xfrm rot="769673">
            <a:off x="6660232" y="2204864"/>
            <a:ext cx="22322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 rot="457201">
            <a:off x="5505448" y="201566"/>
            <a:ext cx="2992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</a:t>
            </a:r>
          </a:p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профессию</a:t>
            </a:r>
            <a:endParaRPr lang="ru-RU" sz="3200" u="sng" dirty="0"/>
          </a:p>
        </p:txBody>
      </p:sp>
      <p:sp>
        <p:nvSpPr>
          <p:cNvPr id="22" name="Прямоугольник 21"/>
          <p:cNvSpPr/>
          <p:nvPr/>
        </p:nvSpPr>
        <p:spPr>
          <a:xfrm rot="21119196">
            <a:off x="268423" y="1102272"/>
            <a:ext cx="288032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Может делать он буфеты,</a:t>
            </a:r>
          </a:p>
          <a:p>
            <a:r>
              <a:rPr lang="ru-RU" b="1" dirty="0" smtClean="0"/>
              <a:t>Стулья, тумбы, табуреты.</a:t>
            </a:r>
          </a:p>
          <a:p>
            <a:r>
              <a:rPr lang="ru-RU" b="1" dirty="0" smtClean="0"/>
              <a:t>В стружках весь его верстак.</a:t>
            </a:r>
          </a:p>
          <a:p>
            <a:r>
              <a:rPr lang="ru-RU" b="1" dirty="0" smtClean="0"/>
              <a:t>Вот работать надо как!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501008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СТОЛЯР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90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215082"/>
            <a:ext cx="304800" cy="304800"/>
          </a:xfrm>
          <a:prstGeom prst="rect">
            <a:avLst/>
          </a:prstGeom>
          <a:noFill/>
        </p:spPr>
      </p:pic>
      <p:pic>
        <p:nvPicPr>
          <p:cNvPr id="13" name="столяр">
            <a:hlinkClick r:id="" action="ppaction://media"/>
          </p:cNvPr>
          <p:cNvPicPr>
            <a:picLocks noRot="1" noChangeAspect="1"/>
          </p:cNvPicPr>
          <p:nvPr>
            <a:wavAudioFile r:embed="rId2" name="столяр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Picture 4" descr="C:\Users\алексей\AppData\Local\Temp\Rar$DI20.4343\381973m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4286256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4668 C 0.01545 -0.04761 0.0184 -0.04738 0.02014 -0.04969 C 0.02361 -0.05431 0.02517 -0.07603 0.02708 -0.08366 C 0.02274 -0.11925 0.01111 -0.14514 -0.0007 -0.17657 C -0.00677 -0.19274 -0.00417 -0.20222 -0.01701 -0.21377 C -0.02222 -0.22741 -0.02222 -0.23365 -0.03333 -0.2385 C -0.04549 -0.24937 -0.05851 -0.25653 -0.07292 -0.26023 C -0.07604 -0.2593 -0.07951 -0.25953 -0.08212 -0.25722 C -0.08924 -0.25075 -0.09358 -0.22048 -0.09618 -0.20753 C -0.0934 -0.1486 -0.09792 -0.17171 -0.08906 -0.13635 C -0.08837 -0.13335 -0.08438 -0.13427 -0.08212 -0.13335 C -0.07986 -0.13427 -0.07691 -0.13404 -0.07517 -0.13635 C -0.07344 -0.13866 -0.07361 -0.14259 -0.07292 -0.1456 C -0.06927 -0.16293 -0.07274 -0.15346 -0.06597 -0.16732 C -0.06788 -0.1976 -0.06684 -0.22071 -0.08681 -0.2385 C -0.09097 -0.24937 -0.09011 -0.25237 -0.09844 -0.25722 C -0.10295 -0.25976 -0.11233 -0.26323 -0.11233 -0.263 C -0.11771 -0.26231 -0.12326 -0.26208 -0.12865 -0.26023 C -0.13629 -0.25745 -0.14583 -0.25052 -0.15434 -0.24775 C -0.16632 -0.24382 -0.17656 -0.24151 -0.18681 -0.23226 C -0.19323 -0.21955 -0.19948 -0.20938 -0.20313 -0.19529 C -0.20469 -0.18905 -0.20781 -0.17657 -0.20781 -0.17634 C -0.20556 -0.13658 -0.20625 -0.0899 -0.17292 -0.07442 C -0.16823 -0.07557 -0.16302 -0.07442 -0.15886 -0.07765 C -0.15677 -0.07927 -0.15764 -0.08389 -0.1566 -0.0869 C -0.15538 -0.09013 -0.15347 -0.09314 -0.15191 -0.09614 C -0.14826 -0.11093 -0.14653 -0.12411 -0.14497 -0.13959 C -0.14618 -0.17541 -0.14236 -0.22926 -0.15886 -0.26323 C -0.16285 -0.28334 -0.16997 -0.2979 -0.17761 -0.31592 C -0.17934 -0.31985 -0.18004 -0.32471 -0.18212 -0.3284 C -0.18629 -0.33534 -0.19149 -0.34065 -0.19618 -0.34689 C -0.20261 -0.35544 -0.20868 -0.36584 -0.21701 -0.37162 C -0.22309 -0.37578 -0.23177 -0.37647 -0.23802 -0.37786 C -0.26198 -0.37694 -0.28611 -0.3774 -0.31007 -0.37486 C -0.32292 -0.37347 -0.33993 -0.36168 -0.35191 -0.35614 C -0.36979 -0.32101 -0.36875 -0.29328 -0.37292 -0.25098 C -0.37118 -0.18304 -0.37031 -0.11486 -0.35434 -0.04969 C -0.35347 -0.03628 -0.35347 -0.02265 -0.35191 -0.00948 C -0.35122 -0.003 -0.34722 0.00901 -0.34722 0.00924 " pathEditMode="relative" rAng="0" ptsTypes="ffffffffffffffffffffffffffffffffffffffA">
                                      <p:cBhvr>
                                        <p:cTn id="13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9274">
            <a:off x="-371725" y="-193813"/>
            <a:ext cx="5907118" cy="1714714"/>
          </a:xfrm>
        </p:spPr>
        <p:txBody>
          <a:bodyPr>
            <a:normAutofit/>
          </a:bodyPr>
          <a:lstStyle/>
          <a:p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sz="3600" u="sng" dirty="0"/>
          </a:p>
        </p:txBody>
      </p:sp>
      <p:sp>
        <p:nvSpPr>
          <p:cNvPr id="8" name="Овал 7"/>
          <p:cNvSpPr/>
          <p:nvPr/>
        </p:nvSpPr>
        <p:spPr>
          <a:xfrm>
            <a:off x="3571868" y="1928802"/>
            <a:ext cx="1648204" cy="15505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071678"/>
            <a:ext cx="718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2" descr="C:\Users\алексей\AppData\Local\Temp\Rar$DI46.5398\381973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928934"/>
            <a:ext cx="1936806" cy="1506468"/>
          </a:xfrm>
          <a:prstGeom prst="rect">
            <a:avLst/>
          </a:prstGeom>
          <a:noFill/>
        </p:spPr>
      </p:pic>
      <p:pic>
        <p:nvPicPr>
          <p:cNvPr id="11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920" y="6286520"/>
            <a:ext cx="720080" cy="571480"/>
          </a:xfrm>
          <a:prstGeom prst="rect">
            <a:avLst/>
          </a:prstGeom>
          <a:noFill/>
        </p:spPr>
      </p:pic>
      <p:pic>
        <p:nvPicPr>
          <p:cNvPr id="6148" name="Picture 4" descr="Учитель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33067" t="5600" r="29133" b="16001"/>
          <a:stretch>
            <a:fillRect/>
          </a:stretch>
        </p:blipFill>
        <p:spPr bwMode="auto">
          <a:xfrm rot="21101906">
            <a:off x="555387" y="2425572"/>
            <a:ext cx="2232248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Пожарник."/>
          <p:cNvPicPr>
            <a:picLocks noChangeAspect="1" noChangeArrowheads="1"/>
          </p:cNvPicPr>
          <p:nvPr/>
        </p:nvPicPr>
        <p:blipFill>
          <a:blip r:embed="rId9" cstate="print"/>
          <a:srcRect l="23100" t="4200" r="21251" b="18801"/>
          <a:stretch>
            <a:fillRect/>
          </a:stretch>
        </p:blipFill>
        <p:spPr bwMode="auto">
          <a:xfrm rot="759330">
            <a:off x="6277817" y="2085053"/>
            <a:ext cx="2315118" cy="2133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Парикмахер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21000" t="9534" r="27551" b="16267"/>
          <a:stretch>
            <a:fillRect/>
          </a:stretch>
        </p:blipFill>
        <p:spPr bwMode="auto">
          <a:xfrm>
            <a:off x="3419872" y="4077072"/>
            <a:ext cx="2304256" cy="2088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Прямоугольник 15"/>
          <p:cNvSpPr/>
          <p:nvPr/>
        </p:nvSpPr>
        <p:spPr>
          <a:xfrm rot="705919">
            <a:off x="5981259" y="481025"/>
            <a:ext cx="29523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Перетянут он ремнём,</a:t>
            </a:r>
          </a:p>
          <a:p>
            <a:r>
              <a:rPr lang="ru-RU" b="1" dirty="0" smtClean="0"/>
              <a:t>Каска прочная на нём.</a:t>
            </a:r>
          </a:p>
          <a:p>
            <a:r>
              <a:rPr lang="ru-RU" b="1" dirty="0" smtClean="0"/>
              <a:t>Он в горящий входит дом,</a:t>
            </a:r>
          </a:p>
          <a:p>
            <a:r>
              <a:rPr lang="ru-RU" b="1" dirty="0" smtClean="0"/>
              <a:t>Он сражается с огнём.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514351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пожарный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0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10701 C 0.0033 -0.15577 0.00625 -0.22048 -0.01632 -0.26485 C -0.01927 -0.2771 -0.02222 -0.28242 -0.03021 -0.28958 C -0.03924 -0.32402 -0.07604 -0.33441 -0.1 -0.33927 C -0.10799 -0.33788 -0.12483 -0.33649 -0.13264 -0.32979 C -0.14115 -0.3224 -0.15087 -0.31546 -0.16042 -0.3113 C -0.16545 -0.30137 -0.17222 -0.29721 -0.17674 -0.28658 C -0.18125 -0.27594 -0.18316 -0.26578 -0.18837 -0.25561 C -0.19028 -0.24821 -0.19497 -0.24174 -0.19531 -0.23388 C -0.19531 -0.2318 -0.19584 -0.18512 -0.19063 -0.16894 C -0.18629 -0.15531 -0.18368 -0.15877 -0.17205 -0.15346 C -0.16979 -0.1523 -0.16511 -0.15022 -0.16511 -0.14999 C -0.14236 -0.15369 -0.14271 -0.14907 -0.1349 -0.17518 C -0.13299 -0.18119 -0.13177 -0.18743 -0.13021 -0.19367 C -0.12952 -0.19668 -0.12795 -0.20292 -0.12795 -0.20268 C -0.12709 -0.21008 -0.12552 -0.21724 -0.12552 -0.22464 C -0.12552 -0.2392 -0.12674 -0.25376 -0.12795 -0.26809 C -0.13038 -0.2949 -0.14913 -0.3046 -0.16285 -0.31754 C -0.17761 -0.33164 -0.16111 -0.32402 -0.17899 -0.32979 C -0.19688 -0.34551 -0.21615 -0.35313 -0.23715 -0.35776 C -0.24809 -0.35683 -0.25903 -0.35683 -0.26979 -0.35475 C -0.27465 -0.35383 -0.28368 -0.34851 -0.28368 -0.34828 C -0.30695 -0.32771 -0.33264 -0.32979 -0.35347 -0.30206 C -0.36302 -0.26555 -0.3474 -0.32286 -0.36042 -0.28334 C -0.36615 -0.26601 -0.36736 -0.24937 -0.36979 -0.23088 C -0.37118 -0.22048 -0.37448 -0.19991 -0.37448 -0.19968 C -0.37274 -0.1731 -0.37483 -0.1634 -0.36511 -0.14421 C -0.36268 -0.13405 -0.35972 -0.12249 -0.3559 -0.11325 C -0.35313 -0.10677 -0.34653 -0.09453 -0.34653 -0.09429 " pathEditMode="relative" rAng="0" ptsTypes="ffffffffffffffffffffffffffffA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u="sng" dirty="0"/>
          </a:p>
        </p:txBody>
      </p:sp>
      <p:sp>
        <p:nvSpPr>
          <p:cNvPr id="8" name="Овал 7"/>
          <p:cNvSpPr/>
          <p:nvPr/>
        </p:nvSpPr>
        <p:spPr>
          <a:xfrm>
            <a:off x="714348" y="1556792"/>
            <a:ext cx="1857388" cy="14435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571612"/>
            <a:ext cx="3600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949280"/>
            <a:ext cx="720080" cy="720080"/>
          </a:xfrm>
          <a:prstGeom prst="rect">
            <a:avLst/>
          </a:prstGeom>
          <a:noFill/>
        </p:spPr>
      </p:pic>
      <p:pic>
        <p:nvPicPr>
          <p:cNvPr id="5122" name="Picture 2" descr="Профессии 001."/>
          <p:cNvPicPr>
            <a:picLocks noChangeAspect="1" noChangeArrowheads="1"/>
          </p:cNvPicPr>
          <p:nvPr/>
        </p:nvPicPr>
        <p:blipFill>
          <a:blip r:embed="rId6" cstate="print"/>
          <a:srcRect l="24150" t="12600" r="25451" b="10401"/>
          <a:stretch>
            <a:fillRect/>
          </a:stretch>
        </p:blipFill>
        <p:spPr bwMode="auto">
          <a:xfrm>
            <a:off x="6000760" y="857232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Профессии 002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13650" t="15400" r="54851" b="18801"/>
          <a:stretch>
            <a:fillRect/>
          </a:stretch>
        </p:blipFill>
        <p:spPr bwMode="auto">
          <a:xfrm>
            <a:off x="179512" y="3212976"/>
            <a:ext cx="244827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Профессии 002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l="23100" t="2800" r="25451"/>
          <a:stretch>
            <a:fillRect/>
          </a:stretch>
        </p:blipFill>
        <p:spPr bwMode="auto">
          <a:xfrm>
            <a:off x="3000364" y="2143116"/>
            <a:ext cx="28803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56176" y="4509120"/>
            <a:ext cx="2808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Кто приносит нам газеты</a:t>
            </a:r>
          </a:p>
          <a:p>
            <a:r>
              <a:rPr lang="ru-RU" b="1" dirty="0" smtClean="0"/>
              <a:t>И от бабушки приветы?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3" y="1071546"/>
            <a:ext cx="3203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почтальон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92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6072206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12" descr="C:\Users\алексей\AppData\Local\Temp\Rar$DI46.5398\381973m.gif">
            <a:hlinkClick r:id="" action="ppaction://noaction">
              <a:snd r:embed="rId4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1857364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2565E-7 C 0.01354 -0.0275 0.00642 -0.06009 3.33333E-6 -0.0899 C -0.00139 -0.09614 -0.00243 -0.10562 -0.00469 -0.11162 C -0.00816 -0.1211 -0.01892 -0.14121 -0.02083 -0.1486 C -0.02535 -0.16617 -0.03195 -0.18188 -0.04184 -0.19505 C -0.04254 -0.19806 -0.04254 -0.20176 -0.0441 -0.2043 C -0.04583 -0.2073 -0.04896 -0.20823 -0.05104 -0.21054 C -0.05365 -0.21331 -0.05538 -0.21724 -0.05816 -0.21978 C -0.06024 -0.22163 -0.06285 -0.22163 -0.06528 -0.22302 C -0.08177 -0.23434 -0.06267 -0.2251 -0.07899 -0.23226 C -0.10434 -0.23018 -0.11285 -0.23665 -0.12778 -0.21678 C -0.1349 -0.18951 -0.13264 -0.20199 -0.12778 -0.1456 C -0.12743 -0.14236 -0.12292 -0.12156 -0.11858 -0.11763 C -0.11597 -0.11532 -0.11233 -0.11555 -0.1092 -0.11463 C -0.09757 -0.11971 -0.10295 -0.11463 -0.09757 -0.13635 C -0.09688 -0.13936 -0.09531 -0.1456 -0.09531 -0.1456 C -0.09792 -0.20753 -0.08958 -0.19482 -0.12083 -0.22602 C -0.12622 -0.23134 -0.13177 -0.23642 -0.13715 -0.24151 C -0.13976 -0.24405 -0.14132 -0.24867 -0.1441 -0.25075 C -0.14844 -0.25399 -0.15816 -0.25699 -0.15816 -0.25699 C -0.1684 -0.26624 -0.17899 -0.27363 -0.19063 -0.27871 C -0.2033 -0.29004 -0.22222 -0.29143 -0.23715 -0.2942 C -0.25833 -0.29235 -0.27136 -0.29004 -0.29063 -0.28495 C -0.29288 -0.28287 -0.29514 -0.28033 -0.29757 -0.27871 C -0.29983 -0.27733 -0.30295 -0.27802 -0.30469 -0.27571 C -0.30642 -0.2734 -0.3059 -0.26924 -0.30695 -0.26624 C -0.30816 -0.263 -0.3099 -0.25976 -0.31163 -0.25699 C -0.31927 -0.24497 -0.32587 -0.23296 -0.33247 -0.21978 C -0.33872 -0.20707 -0.33715 -0.19321 -0.3441 -0.17957 C -0.35521 -0.1241 -0.34965 -0.20499 -0.35347 -0.07742 C -0.35261 -0.06402 -0.35295 -0.05038 -0.35104 -0.03721 C -0.35052 -0.03351 -0.34913 -0.02704 -0.34653 -0.02796 C -0.34323 -0.02912 -0.3434 -0.03605 -0.34184 -0.04021 C -0.33976 -0.05893 -0.33802 -0.07442 -0.33021 -0.0899 C -0.33142 -0.12919 -0.32361 -0.19991 -0.36267 -0.21678 C -0.36788 -0.2214 -0.37396 -0.2244 -0.37899 -0.22926 C -0.3816 -0.2318 -0.38299 -0.23665 -0.38594 -0.2385 C -0.39184 -0.24197 -0.39844 -0.24266 -0.40469 -0.24474 C -0.41545 -0.24844 -0.42431 -0.25884 -0.4349 -0.26323 C -0.45434 -0.26208 -0.47795 -0.27317 -0.49306 -0.25699 C -0.49514 -0.25468 -0.49531 -0.24983 -0.49757 -0.24775 C -0.50642 -0.23943 -0.51788 -0.23619 -0.52552 -0.22602 C -0.52778 -0.22302 -0.52952 -0.21863 -0.53247 -0.21678 C -0.53594 -0.21447 -0.54028 -0.2147 -0.5441 -0.21377 C -0.55365 -0.20083 -0.5684 -0.19482 -0.58142 -0.18881 C -0.59271 -0.17703 -0.60347 -0.1664 -0.61632 -0.15808 C -0.62188 -0.14652 -0.62726 -0.14051 -0.63715 -0.13635 C -0.64184 -0.13219 -0.64636 -0.12803 -0.65104 -0.12387 C -0.65313 -0.12202 -0.64983 -0.11763 -0.64879 -0.11463 C -0.64462 -0.1033 -0.63108 -0.09082 -0.62327 -0.08366 C -0.62014 -0.07742 -0.61702 -0.07141 -0.61389 -0.06517 C -0.61233 -0.06194 -0.6092 -0.0557 -0.6092 -0.0557 " pathEditMode="relative" ptsTypes="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швея">
            <a:hlinkClick r:id="" action="ppaction://media"/>
          </p:cNvPr>
          <p:cNvPicPr>
            <a:picLocks noRot="1" noChangeAspect="1"/>
          </p:cNvPicPr>
          <p:nvPr>
            <a:wavAudioFile r:embed="rId1" name="швея"/>
          </p:nvPr>
        </p:nvPicPr>
        <p:blipFill>
          <a:blip r:embed="rId6"/>
          <a:stretch>
            <a:fillRect/>
          </a:stretch>
        </p:blipFill>
        <p:spPr>
          <a:xfrm>
            <a:off x="9644098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u="sng" dirty="0"/>
          </a:p>
        </p:txBody>
      </p:sp>
      <p:pic>
        <p:nvPicPr>
          <p:cNvPr id="13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3920" y="6286520"/>
            <a:ext cx="720080" cy="57148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6786578" y="2071678"/>
            <a:ext cx="2071702" cy="17287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endParaRPr lang="ru-RU" dirty="0"/>
          </a:p>
        </p:txBody>
      </p:sp>
      <p:pic>
        <p:nvPicPr>
          <p:cNvPr id="16" name="Picture 12" descr="C:\Users\алексей\AppData\Local\Temp\Rar$DI46.5398\381973m.gif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28660" y="3571876"/>
            <a:ext cx="3071834" cy="2214578"/>
          </a:xfrm>
          <a:prstGeom prst="rect">
            <a:avLst/>
          </a:prstGeom>
          <a:noFill/>
        </p:spPr>
      </p:pic>
      <p:pic>
        <p:nvPicPr>
          <p:cNvPr id="4100" name="Picture 4" descr="Ветеринар.">
            <a:hlinkClick r:id="" action="ppaction://noaction" highlightClick="1">
              <a:snd r:embed="rId9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26250" t="18200" r="26501" b="20201"/>
          <a:stretch>
            <a:fillRect/>
          </a:stretch>
        </p:blipFill>
        <p:spPr bwMode="auto">
          <a:xfrm>
            <a:off x="3203848" y="1988840"/>
            <a:ext cx="24269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Пианист.">
            <a:hlinkClick r:id="" action="ppaction://noaction" highlightClick="1">
              <a:snd r:embed="rId9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 l="30450" t="14000" r="28601" b="24401"/>
          <a:stretch>
            <a:fillRect/>
          </a:stretch>
        </p:blipFill>
        <p:spPr bwMode="auto">
          <a:xfrm>
            <a:off x="5868144" y="4221088"/>
            <a:ext cx="2088232" cy="235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 rot="21050383">
            <a:off x="155395" y="898632"/>
            <a:ext cx="306574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 размеру в самый раз</a:t>
            </a:r>
          </a:p>
          <a:p>
            <a:r>
              <a:rPr lang="ru-RU" b="1" dirty="0" smtClean="0"/>
              <a:t>Он </a:t>
            </a:r>
            <a:r>
              <a:rPr lang="ru-RU" b="1" dirty="0" smtClean="0"/>
              <a:t>костюм сошьёт для вас.</a:t>
            </a:r>
          </a:p>
          <a:p>
            <a:r>
              <a:rPr lang="ru-RU" b="1" dirty="0" smtClean="0"/>
              <a:t>Всё исполнит по науке – </a:t>
            </a:r>
          </a:p>
          <a:p>
            <a:r>
              <a:rPr lang="ru-RU" b="1" dirty="0" smtClean="0"/>
              <a:t>И ходите руки в брюки.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64318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портной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30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  <p:pic>
        <p:nvPicPr>
          <p:cNvPr id="19" name="Picture 4" descr="http://www.razumniki.ru/images/articles/obuchenie_detey/portnoy_l.jpg"/>
          <p:cNvPicPr>
            <a:picLocks noChangeAspect="1" noChangeArrowheads="1"/>
          </p:cNvPicPr>
          <p:nvPr/>
        </p:nvPicPr>
        <p:blipFill>
          <a:blip r:embed="rId13"/>
          <a:srcRect l="8504" t="3401" r="9863" b="13265"/>
          <a:stretch>
            <a:fillRect/>
          </a:stretch>
        </p:blipFill>
        <p:spPr bwMode="auto">
          <a:xfrm>
            <a:off x="428596" y="3643314"/>
            <a:ext cx="2571736" cy="262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1 0.02704 C 0.0967 0.0312 0.10434 0.03212 0.10608 0.03928 C 0.11094 0.05985 0.12257 0.07973 0.13385 0.09521 C 0.13785 0.11047 0.13351 0.09983 0.14323 0.1107 C 0.15972 0.12895 0.17656 0.14513 0.19896 0.14767 C 0.21285 0.14929 0.22691 0.14975 0.2408 0.15091 C 0.25677 0.14837 0.26997 0.14328 0.28507 0.13843 C 0.29462 0.13219 0.30087 0.12664 0.30833 0.11671 C 0.31076 0.10654 0.3151 0.09914 0.31753 0.08897 C 0.31424 0.0483 0.31979 0.06817 0.30139 0.05176 C 0.29913 0.05269 0.29618 0.05246 0.29444 0.05477 C 0.29045 0.06008 0.28507 0.07349 0.28507 0.07372 C 0.26823 0.14259 0.30035 0.17633 0.34323 0.19112 C 0.36111 0.18997 0.37899 0.18973 0.3967 0.18789 C 0.40313 0.18719 0.40538 0.1828 0.41059 0.17864 C 0.42049 0.17102 0.43247 0.16478 0.44323 0.16015 C 0.44549 0.15599 0.44757 0.1516 0.45017 0.14767 C 0.45226 0.14444 0.45503 0.1419 0.45712 0.13843 C 0.47656 0.10538 0.45764 0.13173 0.47344 0.1107 C 0.47413 0.10746 0.47448 0.10423 0.47569 0.10122 C 0.47847 0.09475 0.48507 0.08273 0.48507 0.08296 C 0.49063 0.06055 0.48715 0.06979 0.49444 0.05477 C 0.5 0.03212 0.49253 0.06101 0.50139 0.03328 C 0.50486 0.02241 0.50556 0.0104 0.50833 -0.00093 C 0.50677 -0.0386 0.51319 -0.05316 0.4967 -0.07511 C 0.49444 -0.07419 0.4901 -0.07534 0.48976 -0.07211 C 0.48837 -0.06079 0.4908 -0.04923 0.49201 -0.03791 C 0.49236 -0.03467 0.49288 -0.0312 0.49444 -0.02866 C 0.49618 -0.02566 0.49931 -0.02473 0.50139 -0.02242 C 0.51528 -0.00694 0.5 -0.01711 0.52222 -0.00717 C 0.52448 -0.00624 0.52917 -0.00393 0.52917 -0.0037 C 0.55174 -0.00509 0.57413 -0.00532 0.5967 -0.00717 C 0.60885 -0.00809 0.61736 -0.0215 0.62917 -0.02566 C 0.63385 -0.0319 0.64115 -0.03583 0.64323 -0.04415 C 0.64635 -0.05686 0.65122 -0.06194 0.65955 -0.06887 C 0.66753 -0.08551 0.66337 -0.07465 0.66875 -0.10308 C 0.67049 -0.11209 0.67813 -0.12781 0.67813 -0.12758 C 0.67934 -0.13913 0.68281 -0.15022 0.68281 -0.16178 C 0.68281 -0.2184 0.67813 -0.26439 0.67813 -0.31662 " pathEditMode="relative" rAng="0" ptsTypes="ffffffffffffffffffffffffffffffffffffff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692696"/>
            <a:ext cx="5112568" cy="135537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Ты молодец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 descr="C:\Users\алексей\AppData\Local\Temp\Rar$DI10.21811\0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61048"/>
            <a:ext cx="2376264" cy="1368152"/>
          </a:xfrm>
          <a:prstGeom prst="rect">
            <a:avLst/>
          </a:prstGeom>
          <a:noFill/>
        </p:spPr>
      </p:pic>
      <p:pic>
        <p:nvPicPr>
          <p:cNvPr id="21508" name="Picture 4" descr="C:\Users\алексей\AppData\Local\Temp\Rar$DI01.476\996924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988840"/>
            <a:ext cx="1944216" cy="1584176"/>
          </a:xfrm>
          <a:prstGeom prst="rect">
            <a:avLst/>
          </a:prstGeom>
          <a:noFill/>
        </p:spPr>
      </p:pic>
      <p:pic>
        <p:nvPicPr>
          <p:cNvPr id="21512" name="Picture 8" descr="C:\Users\алексей\AppData\Local\Temp\Rar$DI21.821\солнце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132856"/>
            <a:ext cx="1584176" cy="1440160"/>
          </a:xfrm>
          <a:prstGeom prst="rect">
            <a:avLst/>
          </a:prstGeom>
          <a:noFill/>
        </p:spPr>
      </p:pic>
      <p:pic>
        <p:nvPicPr>
          <p:cNvPr id="10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28" y="6357958"/>
            <a:ext cx="571472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игры: </a:t>
            </a:r>
            <a:r>
              <a:rPr lang="ru-RU" dirty="0" err="1" smtClean="0">
                <a:solidFill>
                  <a:srgbClr val="0070C0"/>
                </a:solidFill>
              </a:rPr>
              <a:t>Инякина</a:t>
            </a:r>
            <a:r>
              <a:rPr lang="ru-RU" dirty="0" smtClean="0">
                <a:solidFill>
                  <a:srgbClr val="0070C0"/>
                </a:solidFill>
              </a:rPr>
              <a:t> Татьяна Павловна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работы: </a:t>
            </a:r>
            <a:r>
              <a:rPr lang="ru-RU" dirty="0" smtClean="0">
                <a:solidFill>
                  <a:srgbClr val="0070C0"/>
                </a:solidFill>
              </a:rPr>
              <a:t>МАДОУ ЦРР детский сад 377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Должность : </a:t>
            </a:r>
            <a:r>
              <a:rPr lang="ru-RU" dirty="0" smtClean="0">
                <a:solidFill>
                  <a:srgbClr val="0070C0"/>
                </a:solidFill>
              </a:rPr>
              <a:t>воспитатель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144</Words>
  <Application>Microsoft Office PowerPoint</Application>
  <PresentationFormat>Экран (4:3)</PresentationFormat>
  <Paragraphs>43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 </vt:lpstr>
      <vt:lpstr>Отгадай профессию</vt:lpstr>
      <vt:lpstr>Слайд 3</vt:lpstr>
      <vt:lpstr>Отгадай профессию</vt:lpstr>
      <vt:lpstr>Отгадай профессию</vt:lpstr>
      <vt:lpstr>Отгадай профессию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алексей</dc:creator>
  <cp:lastModifiedBy>1</cp:lastModifiedBy>
  <cp:revision>76</cp:revision>
  <dcterms:created xsi:type="dcterms:W3CDTF">2013-01-27T03:49:33Z</dcterms:created>
  <dcterms:modified xsi:type="dcterms:W3CDTF">2013-02-06T13:30:57Z</dcterms:modified>
</cp:coreProperties>
</file>