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6" r:id="rId10"/>
    <p:sldId id="281" r:id="rId11"/>
    <p:sldId id="282" r:id="rId12"/>
    <p:sldId id="283" r:id="rId13"/>
    <p:sldId id="287" r:id="rId14"/>
    <p:sldId id="269" r:id="rId15"/>
    <p:sldId id="270" r:id="rId16"/>
    <p:sldId id="285" r:id="rId17"/>
    <p:sldId id="286" r:id="rId18"/>
    <p:sldId id="291" r:id="rId19"/>
    <p:sldId id="302" r:id="rId20"/>
    <p:sldId id="290" r:id="rId21"/>
    <p:sldId id="288" r:id="rId22"/>
    <p:sldId id="305" r:id="rId23"/>
    <p:sldId id="304" r:id="rId24"/>
    <p:sldId id="294" r:id="rId25"/>
    <p:sldId id="292" r:id="rId26"/>
    <p:sldId id="298" r:id="rId27"/>
    <p:sldId id="297" r:id="rId28"/>
    <p:sldId id="299" r:id="rId29"/>
    <p:sldId id="301" r:id="rId30"/>
    <p:sldId id="300" r:id="rId31"/>
    <p:sldId id="306" r:id="rId32"/>
    <p:sldId id="307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00" autoAdjust="0"/>
    <p:restoredTop sz="94700" autoAdjust="0"/>
  </p:normalViewPr>
  <p:slideViewPr>
    <p:cSldViewPr>
      <p:cViewPr varScale="1">
        <p:scale>
          <a:sx n="67" d="100"/>
          <a:sy n="67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73C2-E58E-4FF4-B8F0-EA4880E3642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94CE-9BCF-4C10-BCB0-96B8CA529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94CE-9BCF-4C10-BCB0-96B8CA5291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Жаркий день, а на экватор груз везёт рефрижератор.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холодильнике  его мясо, масло, молоко.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0410D-15F0-4A68-95CC-BED06B909D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A9F1A4-55AA-4DC5-9E42-485708AB6569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5357826"/>
            <a:ext cx="3624258" cy="114300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воспитатель МДОУ ИРМО «Марковский детский сад комбинированного вида» Тарасова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458200" cy="321471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Машины специального назначения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/>
              <a:t>- Что ты вез, лесовоз?</a:t>
            </a:r>
            <a:br>
              <a:rPr lang="ru-RU" sz="2200" dirty="0" smtClean="0"/>
            </a:br>
            <a:r>
              <a:rPr lang="ru-RU" sz="2200" dirty="0" smtClean="0"/>
              <a:t>- Я из леса бревна вез!</a:t>
            </a:r>
            <a:br>
              <a:rPr lang="ru-RU" sz="2200" dirty="0" smtClean="0"/>
            </a:br>
            <a:r>
              <a:rPr lang="ru-RU" sz="2200" dirty="0" smtClean="0"/>
              <a:t>- А зачем, лесовоз?</a:t>
            </a:r>
            <a:br>
              <a:rPr lang="ru-RU" sz="2200" dirty="0" smtClean="0"/>
            </a:br>
            <a:r>
              <a:rPr lang="ru-RU" sz="2200" dirty="0" smtClean="0"/>
              <a:t>- Чтобы дом из бревен рос!</a:t>
            </a:r>
            <a:endParaRPr lang="ru-RU" sz="2200" dirty="0"/>
          </a:p>
        </p:txBody>
      </p:sp>
      <p:pic>
        <p:nvPicPr>
          <p:cNvPr id="34819" name="Содержимое 3" descr="Фот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73"/>
            <a:ext cx="7143774" cy="507209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320675"/>
            <a:ext cx="702471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Снегоуборочной машине зимою некогда дремать. Буран насыплет всюду снега- ей тротуары расчищать. Сугробы, снежные заносы машине этой по плечу. Нет на дорожках больше снега, а я в снежки играть хочу.</a:t>
            </a:r>
            <a:endParaRPr lang="ru-RU" sz="1800" dirty="0"/>
          </a:p>
        </p:txBody>
      </p:sp>
      <p:pic>
        <p:nvPicPr>
          <p:cNvPr id="25603" name="Содержимое 3" descr="http://www.dom-sad.ru/images/Files/article/P3236365_b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714500"/>
            <a:ext cx="4643470" cy="3357563"/>
          </a:xfrm>
        </p:spPr>
      </p:pic>
      <p:pic>
        <p:nvPicPr>
          <p:cNvPr id="25604" name="Рисунок 4" descr="Снегоуборочная-машина-Амкодор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4214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14287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Жара на улице стоит совсем как на экваторе- зима холодная царит внутри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рефрижиратора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 Водителю жарко в шофёрской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кабине-мечтает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забраться он в кузов машины: шофёр в холодильнике хочет побыть, от адской жары хоть немного остыть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8435" name="Содержимое 3" descr=" Фото 21. Рефрижератор. 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1428736"/>
            <a:ext cx="7143800" cy="4853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Синяя машина с белой полосой, Она развозит почту летом и зимой.</a:t>
            </a:r>
            <a:br>
              <a:rPr lang="ru-RU" sz="2200" dirty="0" smtClean="0"/>
            </a:br>
            <a:r>
              <a:rPr lang="ru-RU" sz="2200" dirty="0" smtClean="0"/>
              <a:t>Много в ней журналов, писем и газет, и везёт она тебе пламенный привет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очтовая маши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21510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Под окошком - шум колес, во дворе - мусоровоз!</a:t>
            </a:r>
            <a:br>
              <a:rPr lang="ru-RU" sz="2000" dirty="0" smtClean="0"/>
            </a:br>
            <a:r>
              <a:rPr lang="ru-RU" sz="2000" dirty="0" smtClean="0"/>
              <a:t>Соберет он разный хлам, чтобы было чисто нам.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1554163"/>
          <a:ext cx="7429552" cy="473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20"/>
                <a:gridCol w="4513132"/>
              </a:tblGrid>
              <a:tr h="15846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6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29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Детские стихи про машины, мусорово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Это смелый вездеход, Он везде, везде пройдет:</a:t>
            </a:r>
            <a:br>
              <a:rPr lang="ru-RU" sz="1800" dirty="0" smtClean="0"/>
            </a:br>
            <a:r>
              <a:rPr lang="ru-RU" sz="1800" dirty="0" smtClean="0"/>
              <a:t>По болотам, по горам, По оврагам, по лесам.</a:t>
            </a:r>
            <a:br>
              <a:rPr lang="ru-RU" sz="1800" dirty="0" smtClean="0"/>
            </a:br>
            <a:r>
              <a:rPr lang="ru-RU" sz="1800" dirty="0" smtClean="0"/>
              <a:t>Это сильная машина, И большая в ней кабина,</a:t>
            </a:r>
            <a:br>
              <a:rPr lang="ru-RU" sz="1800" dirty="0" smtClean="0"/>
            </a:br>
            <a:r>
              <a:rPr lang="ru-RU" sz="1800" dirty="0" smtClean="0"/>
              <a:t>Он на гусеницах ходит, Громко он мотор заводит,</a:t>
            </a:r>
            <a:br>
              <a:rPr lang="ru-RU" sz="1800" dirty="0" smtClean="0"/>
            </a:br>
            <a:r>
              <a:rPr lang="ru-RU" sz="1800" dirty="0" smtClean="0"/>
              <a:t>Ходит-ходит он везде, По земле и по воде!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215238" cy="463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27788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560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детские стихи о машина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эвакуатор</a:t>
            </a:r>
            <a:endParaRPr lang="ru-RU" dirty="0"/>
          </a:p>
        </p:txBody>
      </p:sp>
      <p:pic>
        <p:nvPicPr>
          <p:cNvPr id="31747" name="Содержимое 3" descr="http://www.avtoangel.ru/i/index/evak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5324475" cy="2981325"/>
          </a:xfrm>
        </p:spPr>
      </p:pic>
      <p:pic>
        <p:nvPicPr>
          <p:cNvPr id="31748" name="Рисунок 4" descr="http://tehpomoschavto.ru/images/evacu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929063"/>
            <a:ext cx="41846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трейлер</a:t>
            </a:r>
            <a:endParaRPr lang="ru-RU" dirty="0"/>
          </a:p>
        </p:txBody>
      </p:sp>
      <p:pic>
        <p:nvPicPr>
          <p:cNvPr id="30723" name="Содержимое 3" descr="http://www.autowk.ru/upload/121430967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2950" y="2071688"/>
            <a:ext cx="7258050" cy="32385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Этот трактор сильный очень, не боится ям и кочек.</a:t>
            </a:r>
            <a:br>
              <a:rPr lang="ru-RU" sz="2200" dirty="0" smtClean="0"/>
            </a:br>
            <a:r>
              <a:rPr lang="ru-RU" sz="2200" dirty="0" smtClean="0"/>
              <a:t>Он сегодня нам помог домой доехать без дорог.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pk-agromaster.ru/i/product/traktor1ma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7153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комбайн</a:t>
            </a:r>
            <a:endParaRPr lang="ru-RU" dirty="0"/>
          </a:p>
        </p:txBody>
      </p:sp>
      <p:pic>
        <p:nvPicPr>
          <p:cNvPr id="4" name="Содержимое 3" descr="http://www.nsh.ru/wp-content/images/journals/507/507_ma_p17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71527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ЦЕЛЬ: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Продолжать расширять </a:t>
            </a:r>
            <a:r>
              <a:rPr lang="ru-RU" dirty="0" smtClean="0"/>
              <a:t>кругозор детей, воспитывать наблюдательность,</a:t>
            </a:r>
          </a:p>
          <a:p>
            <a:r>
              <a:rPr lang="ru-RU" dirty="0" smtClean="0"/>
              <a:t>Дать детям знания о многообразии  транспортных средств, о внешнем виде и предназначении,</a:t>
            </a:r>
          </a:p>
          <a:p>
            <a:r>
              <a:rPr lang="ru-RU" dirty="0" smtClean="0"/>
              <a:t>Уточнить  представление о транспорте специального назначения, объяснить значение некоторых машин специального назначения;</a:t>
            </a:r>
          </a:p>
          <a:p>
            <a:r>
              <a:rPr lang="ru-RU" dirty="0" smtClean="0"/>
              <a:t>Воспитывать уважение к труду людей, работающие в сфере транспорта;</a:t>
            </a:r>
          </a:p>
          <a:p>
            <a:r>
              <a:rPr lang="ru-RU" dirty="0" smtClean="0"/>
              <a:t>Уметь отгадывать загадки о транспорте.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минипогрузчик</a:t>
            </a:r>
            <a:endParaRPr lang="ru-RU" dirty="0"/>
          </a:p>
        </p:txBody>
      </p:sp>
      <p:pic>
        <p:nvPicPr>
          <p:cNvPr id="4" name="Содержимое 3" descr="мини погрузчи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1784" y="1554163"/>
            <a:ext cx="6752832" cy="452596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Строительная техника</a:t>
            </a:r>
            <a:endParaRPr lang="ru-RU" b="1" dirty="0"/>
          </a:p>
        </p:txBody>
      </p:sp>
      <p:pic>
        <p:nvPicPr>
          <p:cNvPr id="5" name="Рисунок 4" descr="экскавато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552480">
            <a:off x="5443895" y="1635062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льдозе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602773">
            <a:off x="642910" y="2428868"/>
            <a:ext cx="3684593" cy="25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ейдер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654241">
            <a:off x="3769563" y="4009917"/>
            <a:ext cx="3327402" cy="24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Кто над всклоченной землёю Смело кучи разгребает?</a:t>
            </a:r>
            <a:br>
              <a:rPr lang="ru-RU" sz="2200" dirty="0" smtClean="0"/>
            </a:br>
            <a:r>
              <a:rPr lang="ru-RU" sz="2200" dirty="0" smtClean="0"/>
              <a:t>Это маленький бульдозер Своим носом всё ровняет!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ульдозе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Вот асфальтовый каток Для строительства дорог.</a:t>
            </a:r>
            <a:br>
              <a:rPr lang="ru-RU" sz="2200" dirty="0" smtClean="0"/>
            </a:br>
            <a:r>
              <a:rPr lang="ru-RU" sz="2200" dirty="0" smtClean="0"/>
              <a:t>Чтоб разглаживать морщины Лучше не найти машины!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 Фото 47. Каток.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442385" cy="4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- Самосвал, самосвал! Расскажи, где ты бывал!</a:t>
            </a:r>
            <a:br>
              <a:rPr lang="ru-RU" sz="2000" dirty="0" smtClean="0"/>
            </a:br>
            <a:r>
              <a:rPr lang="ru-RU" sz="2000" dirty="0" smtClean="0"/>
              <a:t>- Я на речку за лесок Целый день возил песок!</a:t>
            </a:r>
            <a:br>
              <a:rPr lang="ru-RU" sz="2000" dirty="0" smtClean="0"/>
            </a:br>
            <a:r>
              <a:rPr lang="ru-RU" sz="2000" dirty="0" smtClean="0"/>
              <a:t>И на речке будет пляж. Он, ребята, будет ваш.</a:t>
            </a:r>
            <a:endParaRPr lang="ru-RU" sz="2000" dirty="0"/>
          </a:p>
        </p:txBody>
      </p:sp>
      <p:pic>
        <p:nvPicPr>
          <p:cNvPr id="3" name="Рисунок 2" descr="самосва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500858" cy="50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001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Экскаватор чем хорош? У него огромный ковш.</a:t>
            </a:r>
            <a:br>
              <a:rPr lang="ru-RU" sz="2000" dirty="0" smtClean="0"/>
            </a:br>
            <a:r>
              <a:rPr lang="ru-RU" sz="2000" dirty="0" smtClean="0"/>
              <a:t>Он усталости не знает, Целый день себе копает</a:t>
            </a:r>
            <a:endParaRPr lang="ru-RU" sz="2000" dirty="0"/>
          </a:p>
        </p:txBody>
      </p:sp>
      <p:pic>
        <p:nvPicPr>
          <p:cNvPr id="3" name="Рисунок 2" descr="экскавато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899303" cy="52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Познакомится пора нам в этот раз с подъёмным краном.</a:t>
            </a:r>
            <a:br>
              <a:rPr lang="ru-RU" sz="2200" dirty="0" smtClean="0"/>
            </a:br>
            <a:r>
              <a:rPr lang="ru-RU" sz="2200" dirty="0" smtClean="0"/>
              <a:t>Поднимает он легко грузы очень высоко!</a:t>
            </a:r>
            <a:br>
              <a:rPr lang="ru-RU" sz="2200" dirty="0" smtClean="0"/>
            </a:br>
            <a:r>
              <a:rPr lang="ru-RU" sz="2200" dirty="0" smtClean="0"/>
              <a:t>Без него высотный дом не построить ни по чём!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endParaRPr lang="ru-RU" sz="2200" dirty="0"/>
          </a:p>
        </p:txBody>
      </p:sp>
      <p:pic>
        <p:nvPicPr>
          <p:cNvPr id="3" name="Рисунок 2" descr="подъемный кр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215105" cy="52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Кто усталости не знает? Кто дороги всем ровняет.</a:t>
            </a:r>
            <a:br>
              <a:rPr lang="ru-RU" sz="2000" dirty="0" smtClean="0"/>
            </a:br>
            <a:r>
              <a:rPr lang="ru-RU" sz="2000" dirty="0" smtClean="0"/>
              <a:t>Это грейдер – он притом Впереди с большим ковшом.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грейде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13617" cy="53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автокран</a:t>
            </a:r>
            <a:endParaRPr lang="ru-RU" dirty="0"/>
          </a:p>
        </p:txBody>
      </p:sp>
      <p:pic>
        <p:nvPicPr>
          <p:cNvPr id="3" name="Рисунок 2" descr="C:\Users\АсКомп\Desktop\stroitelnaya-tehn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89552"/>
            <a:ext cx="6970741" cy="50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асфальтоукладчик</a:t>
            </a:r>
            <a:endParaRPr lang="ru-RU" dirty="0"/>
          </a:p>
        </p:txBody>
      </p:sp>
      <p:pic>
        <p:nvPicPr>
          <p:cNvPr id="3" name="Рисунок 2" descr=" Фото 45. Асфальтоукладчик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042179" cy="49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Красная машина по дороге мчится, ей на месте поскорей нужно появиться, там огня необходимо погасить лавину- все зовут пожарной красную машину.</a:t>
            </a:r>
            <a:br>
              <a:rPr lang="ru-RU" sz="1600" dirty="0" smtClean="0"/>
            </a:br>
            <a:r>
              <a:rPr lang="ru-RU" sz="1600" dirty="0" smtClean="0"/>
              <a:t>«01» – две эти цифры часто набирают, значит , осторожными не всегда бывают!</a:t>
            </a:r>
            <a:endParaRPr lang="ru-RU" sz="1600" dirty="0"/>
          </a:p>
        </p:txBody>
      </p:sp>
      <p:pic>
        <p:nvPicPr>
          <p:cNvPr id="4" name="Рисунок 1" descr="пожарная машина"/>
          <p:cNvPicPr>
            <a:picLocks noGrp="1" noChangeAspect="1"/>
          </p:cNvPicPr>
          <p:nvPr isPhoto="1"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7429552" cy="488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бетоновоз</a:t>
            </a:r>
            <a:endParaRPr lang="ru-RU" dirty="0"/>
          </a:p>
        </p:txBody>
      </p:sp>
      <p:pic>
        <p:nvPicPr>
          <p:cNvPr id="3" name="Рисунок 2" descr=" Фото 27. Бетономешалка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113617" cy="50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тягач</a:t>
            </a:r>
            <a:endParaRPr lang="ru-RU" dirty="0"/>
          </a:p>
        </p:txBody>
      </p:sp>
      <p:pic>
        <p:nvPicPr>
          <p:cNvPr id="3" name="Рисунок 2" descr="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327931" cy="52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трубовоз</a:t>
            </a:r>
            <a:endParaRPr lang="ru-RU" dirty="0"/>
          </a:p>
        </p:txBody>
      </p:sp>
      <p:pic>
        <p:nvPicPr>
          <p:cNvPr id="1026" name="Picture 2" descr="http://scaleworld.ru/Pic/Catalog/T0357_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064536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71480"/>
          <a:ext cx="8072494" cy="5544857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449271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Спешат по дорогам машины, машины.</a:t>
                      </a:r>
                      <a:b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 в кузове — важные, срочные грузы:</a:t>
                      </a:r>
                      <a:b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Цемент и железо, изюм и арбузы.</a:t>
                      </a:r>
                      <a:b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шоферов трудна и сложна.</a:t>
                      </a:r>
                      <a:b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 как она людям повсюду нужна!</a:t>
                      </a:r>
                    </a:p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800" b="1" dirty="0" smtClean="0">
                          <a:latin typeface="verdana"/>
                        </a:rPr>
                        <a:t>Много </a:t>
                      </a:r>
                      <a:r>
                        <a:rPr lang="ru-RU" sz="2800" b="1" dirty="0">
                          <a:latin typeface="verdana"/>
                        </a:rPr>
                        <a:t>есть машин на свете </a:t>
                      </a:r>
                      <a:br>
                        <a:rPr lang="ru-RU" sz="2800" b="1" dirty="0">
                          <a:latin typeface="verdana"/>
                        </a:rPr>
                      </a:br>
                      <a:r>
                        <a:rPr lang="ru-RU" sz="2800" b="1" dirty="0">
                          <a:latin typeface="verdana"/>
                        </a:rPr>
                        <a:t>Специальных и больших, </a:t>
                      </a:r>
                      <a:br>
                        <a:rPr lang="ru-RU" sz="2800" b="1" dirty="0">
                          <a:latin typeface="verdana"/>
                        </a:rPr>
                      </a:br>
                      <a:r>
                        <a:rPr lang="ru-RU" sz="2800" b="1" dirty="0">
                          <a:latin typeface="verdana"/>
                        </a:rPr>
                        <a:t>Всем нужны машины эти </a:t>
                      </a:r>
                      <a:br>
                        <a:rPr lang="ru-RU" sz="2800" b="1" dirty="0">
                          <a:latin typeface="verdana"/>
                        </a:rPr>
                      </a:br>
                      <a:r>
                        <a:rPr lang="ru-RU" sz="2800" b="1" dirty="0">
                          <a:latin typeface="verdana"/>
                        </a:rPr>
                        <a:t>И без них не обойтись...</a:t>
                      </a: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D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D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6FF"/>
                    </a:solidFill>
                  </a:tcPr>
                </a:tc>
              </a:tr>
              <a:tr h="105214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verdana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D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Посторонитесь! Дорогу! Дорогу! Скорая помощь летит на подмогу.</a:t>
            </a:r>
            <a:br>
              <a:rPr lang="ru-RU" sz="1600" dirty="0" smtClean="0"/>
            </a:br>
            <a:r>
              <a:rPr lang="ru-RU" sz="1600" dirty="0" smtClean="0"/>
              <a:t>Приказ постового: «Стоять! Хода нет! Только для «Скорой» Зеленый свет!»</a:t>
            </a:r>
            <a:br>
              <a:rPr lang="ru-RU" sz="1600" dirty="0" smtClean="0"/>
            </a:br>
            <a:r>
              <a:rPr lang="ru-RU" sz="1600" dirty="0" smtClean="0"/>
              <a:t>Где-то случилась большая беда, Скорая помощь мчится туда.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16182"/>
            <a:ext cx="7358114" cy="50417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скорая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7429552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Хочет в полицию, тот, кто дерётся. Тот, кто орёт и ко всем пристаёт. тот , кто царапается и плюётся, всё отнимает и маленьких </a:t>
            </a:r>
            <a:r>
              <a:rPr lang="ru-RU" sz="1600" dirty="0" err="1" smtClean="0"/>
              <a:t>бъёт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3" y="1500174"/>
          <a:ext cx="7286677" cy="511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77"/>
              </a:tblGrid>
              <a:tr h="721989">
                <a:tc>
                  <a:txBody>
                    <a:bodyPr/>
                    <a:lstStyle/>
                    <a:p>
                      <a:pPr algn="ctr"/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181" marR="134181"/>
                </a:tc>
              </a:tr>
              <a:tr h="1097445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181" marR="134181"/>
                </a:tc>
              </a:tr>
              <a:tr h="1097445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181" marR="134181"/>
                </a:tc>
              </a:tr>
              <a:tr h="1097445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181" marR="134181"/>
                </a:tc>
              </a:tr>
              <a:tr h="1097445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181" marR="134181"/>
                </a:tc>
              </a:tr>
            </a:tbl>
          </a:graphicData>
        </a:graphic>
      </p:graphicFrame>
      <p:pic>
        <p:nvPicPr>
          <p:cNvPr id="6" name="Содержимое 7" descr="58a2a73c_police car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1500174"/>
            <a:ext cx="7183441" cy="51435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04 – телефон, вам всегда поможет он.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Аварийку</a:t>
            </a:r>
            <a:r>
              <a:rPr lang="ru-RU" sz="2000" dirty="0" smtClean="0"/>
              <a:t>» вызывай и  спасателей встречай.</a:t>
            </a:r>
            <a:br>
              <a:rPr lang="ru-RU" sz="2000" dirty="0" smtClean="0"/>
            </a:br>
            <a:r>
              <a:rPr lang="ru-RU" sz="2000" dirty="0" smtClean="0"/>
              <a:t>Если в доме пахнет газом, вызывай на помощь сразу!</a:t>
            </a:r>
            <a:br>
              <a:rPr lang="ru-RU" sz="2000" dirty="0" smtClean="0"/>
            </a:br>
            <a:r>
              <a:rPr lang="ru-RU" sz="2000" dirty="0" smtClean="0"/>
              <a:t>Ведь спасателей отряд  вам помочь, конечно, рад.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9" y="1571612"/>
          <a:ext cx="6858048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306"/>
                <a:gridCol w="2199554"/>
                <a:gridCol w="3207188"/>
              </a:tblGrid>
              <a:tr h="50006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 descr=" Фото 8. Аварийная машина. 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50" y="1571612"/>
            <a:ext cx="6858026" cy="500065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Бензовоз – машина с бочкой,  Только он совсем не трус.</a:t>
            </a:r>
            <a:br>
              <a:rPr lang="ru-RU" sz="2200" dirty="0" smtClean="0"/>
            </a:br>
            <a:r>
              <a:rPr lang="ru-RU" sz="2200" dirty="0" smtClean="0"/>
              <a:t>Объезжает ямы, кочки, В нем бензин – опасный груз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7715304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13"/>
                <a:gridCol w="2411050"/>
                <a:gridCol w="3417741"/>
              </a:tblGrid>
              <a:tr h="50720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бензово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153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>Это я – молоковоз, Молочка я вам привез!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Ездил очень далеко – Пейте, детки, молоко!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Подоил в деревне стадо – Молока вам много надо!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Может, в следующий раз Творожок везти для вас.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Содержимое 3" descr="http://lux-avto-4x4.ru/images/rabots/moloko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357298"/>
            <a:ext cx="7643812" cy="52863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Вам скажу, не ошибусь: возят ФУРЫ разный груз –</a:t>
            </a:r>
            <a:br>
              <a:rPr lang="ru-RU" sz="2000" dirty="0" smtClean="0"/>
            </a:br>
            <a:r>
              <a:rPr lang="ru-RU" sz="2000" dirty="0" smtClean="0"/>
              <a:t>Овощи и фрукты, технику, продукты,</a:t>
            </a:r>
            <a:br>
              <a:rPr lang="ru-RU" sz="2000" dirty="0" smtClean="0"/>
            </a:br>
            <a:r>
              <a:rPr lang="ru-RU" sz="2000" dirty="0" smtClean="0"/>
              <a:t>Джинсы, куртки, пледы и велосипеды.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www.gruzovik-online.ru/auto/zakazat-fur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594</TotalTime>
  <Words>356</Words>
  <Application>Microsoft Office PowerPoint</Application>
  <PresentationFormat>Экран (4:3)</PresentationFormat>
  <Paragraphs>47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Автор: воспитатель МДОУ ИРМО «Марковский детский сад комбинированного вида» Тарасова  татьяна Николаевна</vt:lpstr>
      <vt:lpstr> ЦЕЛЬ:</vt:lpstr>
      <vt:lpstr>Красная машина по дороге мчится, ей на месте поскорей нужно появиться, там огня необходимо погасить лавину- все зовут пожарной красную машину. «01» – две эти цифры часто набирают, значит , осторожными не всегда бывают!</vt:lpstr>
      <vt:lpstr>Посторонитесь! Дорогу! Дорогу! Скорая помощь летит на подмогу. Приказ постового: «Стоять! Хода нет! Только для «Скорой» Зеленый свет!» Где-то случилась большая беда, Скорая помощь мчится туда. </vt:lpstr>
      <vt:lpstr>Хочет в полицию, тот, кто дерётся. Тот, кто орёт и ко всем пристаёт. тот , кто царапается и плюётся, всё отнимает и маленьких бъёт.</vt:lpstr>
      <vt:lpstr>04 – телефон, вам всегда поможет он.  «Аварийку» вызывай и  спасателей встречай. Если в доме пахнет газом, вызывай на помощь сразу! Ведь спасателей отряд  вам помочь, конечно, рад. </vt:lpstr>
      <vt:lpstr>Бензовоз – машина с бочкой,  Только он совсем не трус. Объезжает ямы, кочки, В нем бензин – опасный груз. </vt:lpstr>
      <vt:lpstr>Это я – молоковоз, Молочка я вам привез! Ездил очень далеко – Пейте, детки, молоко! Подоил в деревне стадо – Молока вам много надо! Может, в следующий раз Творожок везти для вас. </vt:lpstr>
      <vt:lpstr>Вам скажу, не ошибусь: возят ФУРЫ разный груз – Овощи и фрукты, технику, продукты, Джинсы, куртки, пледы и велосипеды. </vt:lpstr>
      <vt:lpstr>- Что ты вез, лесовоз? - Я из леса бревна вез! - А зачем, лесовоз? - Чтобы дом из бревен рос!</vt:lpstr>
      <vt:lpstr>Снегоуборочной машине зимою некогда дремать. Буран насыплет всюду снега- ей тротуары расчищать. Сугробы, снежные заносы машине этой по плечу. Нет на дорожках больше снега, а я в снежки играть хочу.</vt:lpstr>
      <vt:lpstr>Жара на улице стоит совсем как на экваторе- зима холодная царит внутри рефрижиратора. Водителю жарко в шофёрской кабине-мечтает забраться он в кузов машины: шофёр в холодильнике хочет побыть, от адской жары хоть немного остыть!</vt:lpstr>
      <vt:lpstr>Синяя машина с белой полосой, Она развозит почту летом и зимой. Много в ней журналов, писем и газет, и везёт она тебе пламенный привет </vt:lpstr>
      <vt:lpstr>Под окошком - шум колес, во дворе - мусоровоз! Соберет он разный хлам, чтобы было чисто нам.</vt:lpstr>
      <vt:lpstr>Это смелый вездеход, Он везде, везде пройдет: По болотам, по горам, По оврагам, по лесам. Это сильная машина, И большая в ней кабина, Он на гусеницах ходит, Громко он мотор заводит, Ходит-ходит он везде, По земле и по воде!  </vt:lpstr>
      <vt:lpstr>эвакуатор</vt:lpstr>
      <vt:lpstr>трейлер</vt:lpstr>
      <vt:lpstr>Этот трактор сильный очень, не боится ям и кочек. Он сегодня нам помог домой доехать без дорог. </vt:lpstr>
      <vt:lpstr>комбайн</vt:lpstr>
      <vt:lpstr>минипогрузчик</vt:lpstr>
      <vt:lpstr>Строительная техника</vt:lpstr>
      <vt:lpstr>Кто над всклоченной землёю Смело кучи разгребает? Это маленький бульдозер Своим носом всё ровняет! </vt:lpstr>
      <vt:lpstr>Вот асфальтовый каток Для строительства дорог. Чтоб разглаживать морщины Лучше не найти машины! </vt:lpstr>
      <vt:lpstr>- Самосвал, самосвал! Расскажи, где ты бывал! - Я на речку за лесок Целый день возил песок! И на речке будет пляж. Он, ребята, будет ваш.</vt:lpstr>
      <vt:lpstr>Экскаватор чем хорош? У него огромный ковш. Он усталости не знает, Целый день себе копает</vt:lpstr>
      <vt:lpstr> Познакомится пора нам в этот раз с подъёмным краном. Поднимает он легко грузы очень высоко! Без него высотный дом не построить ни по чём!  </vt:lpstr>
      <vt:lpstr>Кто усталости не знает? Кто дороги всем ровняет. Это грейдер – он притом Впереди с большим ковшом. </vt:lpstr>
      <vt:lpstr>автокран</vt:lpstr>
      <vt:lpstr>асфальтоукладчик</vt:lpstr>
      <vt:lpstr>бетоновоз</vt:lpstr>
      <vt:lpstr>тягач</vt:lpstr>
      <vt:lpstr>трубовоз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студент 4 курса «ДПИП» Кашкарева и.а.</dc:title>
  <dc:creator>inna</dc:creator>
  <cp:lastModifiedBy>АсКомп</cp:lastModifiedBy>
  <cp:revision>75</cp:revision>
  <dcterms:created xsi:type="dcterms:W3CDTF">2012-04-15T10:24:29Z</dcterms:created>
  <dcterms:modified xsi:type="dcterms:W3CDTF">2013-05-28T13:05:07Z</dcterms:modified>
</cp:coreProperties>
</file>