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7" r:id="rId11"/>
    <p:sldId id="268" r:id="rId12"/>
    <p:sldId id="270" r:id="rId13"/>
    <p:sldId id="269" r:id="rId14"/>
    <p:sldId id="273" r:id="rId15"/>
    <p:sldId id="271" r:id="rId16"/>
    <p:sldId id="275" r:id="rId17"/>
    <p:sldId id="272" r:id="rId18"/>
    <p:sldId id="277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3E48-2D73-4BF8-90E8-DCEF3BBC2F16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7BF4C-D60A-4884-A432-680766C09D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Лексическая тема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488832" cy="213779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ОВОЩИ</a:t>
            </a:r>
            <a:endParaRPr lang="ru-RU" sz="8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Свекла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88811_w640_h640_svek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720056"/>
            <a:ext cx="51435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Картофель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605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Укроп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928536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316" y="1600200"/>
            <a:ext cx="65593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Чеснок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41188561_vegetables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4837" y="1556792"/>
            <a:ext cx="7413627" cy="44644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Кабачки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08578163_kaba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5557"/>
            <a:ext cx="4968552" cy="48217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Баклажан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38901382_slide0019_image0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00200"/>
            <a:ext cx="4680520" cy="481550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Перец сладкий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ell_pepp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73874"/>
            <a:ext cx="5940277" cy="485147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Капуста китайская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hinese_cabb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91481"/>
            <a:ext cx="3960440" cy="50348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Редис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ed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7619" y="1628800"/>
            <a:ext cx="4752528" cy="4752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Капуста цветная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ide0020_image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4483" y="1600200"/>
            <a:ext cx="5003821" cy="49938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056784" cy="5645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772816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Горох</a:t>
            </a:r>
            <a:br>
              <a:rPr lang="ru-RU" sz="8800" dirty="0" smtClean="0">
                <a:solidFill>
                  <a:srgbClr val="FF0000"/>
                </a:solidFill>
              </a:rPr>
            </a:b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-ГОРО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6660" y="1988840"/>
            <a:ext cx="4812054" cy="40324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Морковь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6e216_d46b8a8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4702" y="1600200"/>
            <a:ext cx="63745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bb1b50a3bb991fdec2e219b1d00e5cc_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6192688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Лук репчатый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03-002-Nazvanija-ovosch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750149" cy="4756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Огурцы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1e45889ddd1ab3e7b14d2b72259f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814" y="1916832"/>
            <a:ext cx="6635796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Лук зелёный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0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0030" y="1600200"/>
            <a:ext cx="54639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Капуста </a:t>
            </a:r>
            <a:r>
              <a:rPr lang="ru-RU" sz="6600" dirty="0" err="1" smtClean="0">
                <a:solidFill>
                  <a:srgbClr val="FF0000"/>
                </a:solidFill>
              </a:rPr>
              <a:t>белокачанная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02-1880-thick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08205"/>
            <a:ext cx="5832648" cy="5449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Перец горький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ebc4518bf020c8f00dad00d880bbaac_42929f0faa9103bc9c72f10332bb541c_13261885911_80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34356"/>
            <a:ext cx="609600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Лексическая тема</vt:lpstr>
      <vt:lpstr>Слайд 2</vt:lpstr>
      <vt:lpstr>Морковь</vt:lpstr>
      <vt:lpstr>Слайд 4</vt:lpstr>
      <vt:lpstr>Лук репчатый</vt:lpstr>
      <vt:lpstr>Огурцы</vt:lpstr>
      <vt:lpstr>Лук зелёный</vt:lpstr>
      <vt:lpstr>Капуста белокачанная</vt:lpstr>
      <vt:lpstr>Перец горький</vt:lpstr>
      <vt:lpstr>Свекла</vt:lpstr>
      <vt:lpstr>Картофель</vt:lpstr>
      <vt:lpstr>Укроп</vt:lpstr>
      <vt:lpstr>Чеснок</vt:lpstr>
      <vt:lpstr>Кабачки</vt:lpstr>
      <vt:lpstr>Баклажан</vt:lpstr>
      <vt:lpstr>Перец сладкий</vt:lpstr>
      <vt:lpstr>Капуста китайская</vt:lpstr>
      <vt:lpstr>Редис</vt:lpstr>
      <vt:lpstr>Капуста цветная</vt:lpstr>
      <vt:lpstr>Горох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</dc:title>
  <dc:creator>Юлия</dc:creator>
  <cp:lastModifiedBy>Юлия</cp:lastModifiedBy>
  <cp:revision>3</cp:revision>
  <dcterms:created xsi:type="dcterms:W3CDTF">2013-05-29T16:58:14Z</dcterms:created>
  <dcterms:modified xsi:type="dcterms:W3CDTF">2013-05-29T17:22:20Z</dcterms:modified>
</cp:coreProperties>
</file>