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9" r:id="rId12"/>
    <p:sldId id="268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BC76-04DA-4098-9430-6E46D1271A6A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E9C2-7176-4216-84C6-35540BC82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BC76-04DA-4098-9430-6E46D1271A6A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E9C2-7176-4216-84C6-35540BC82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BC76-04DA-4098-9430-6E46D1271A6A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E9C2-7176-4216-84C6-35540BC82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BC76-04DA-4098-9430-6E46D1271A6A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E9C2-7176-4216-84C6-35540BC82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BC76-04DA-4098-9430-6E46D1271A6A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E9C2-7176-4216-84C6-35540BC82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BC76-04DA-4098-9430-6E46D1271A6A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E9C2-7176-4216-84C6-35540BC82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BC76-04DA-4098-9430-6E46D1271A6A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E9C2-7176-4216-84C6-35540BC82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BC76-04DA-4098-9430-6E46D1271A6A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E9C2-7176-4216-84C6-35540BC82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BC76-04DA-4098-9430-6E46D1271A6A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E9C2-7176-4216-84C6-35540BC82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BC76-04DA-4098-9430-6E46D1271A6A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E9C2-7176-4216-84C6-35540BC82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BC76-04DA-4098-9430-6E46D1271A6A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E9C2-7176-4216-84C6-35540BC82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4BC76-04DA-4098-9430-6E46D1271A6A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BE9C2-7176-4216-84C6-35540BC82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Monotype Corsiva" pitchFamily="66" charset="0"/>
              </a:rPr>
              <a:t>Лексическая тема</a:t>
            </a:r>
            <a:endParaRPr lang="ru-RU" sz="6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448272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  <a:t>Домашние животные</a:t>
            </a:r>
            <a:endParaRPr lang="ru-RU" sz="8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Коза</a:t>
            </a:r>
            <a:endParaRPr lang="ru-RU" sz="8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Keci-Resimle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s180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Собака</a:t>
            </a:r>
            <a:endParaRPr lang="ru-RU" sz="8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_8cdf5_e889ef4e_X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7053" y="1600200"/>
            <a:ext cx="7769893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Кошка</a:t>
            </a:r>
            <a:endParaRPr lang="ru-RU" sz="8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_42a81_1e225b78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Индюк</a:t>
            </a:r>
            <a:endParaRPr lang="ru-RU" sz="8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_8604d_ee9f5a69_X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628800"/>
            <a:ext cx="3744416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Корова</a:t>
            </a:r>
            <a:endParaRPr lang="ru-RU" sz="8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48309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720056"/>
            <a:ext cx="5715000" cy="42862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Овца</a:t>
            </a:r>
            <a:endParaRPr lang="ru-RU" sz="8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228931_w640_h640_bar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1610" y="1600200"/>
            <a:ext cx="4740780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Курица</a:t>
            </a:r>
            <a:endParaRPr lang="ru-RU" sz="8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211533263_kuri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6883" y="1600200"/>
            <a:ext cx="3390234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Гусь</a:t>
            </a:r>
            <a:endParaRPr lang="ru-RU" sz="8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fd54e1640a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1" y="1600200"/>
            <a:ext cx="4143884" cy="472742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234162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2247415" y="404664"/>
            <a:ext cx="5218458" cy="619268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Лексическая тема</vt:lpstr>
      <vt:lpstr>Собака</vt:lpstr>
      <vt:lpstr>Кошка</vt:lpstr>
      <vt:lpstr>Индюк</vt:lpstr>
      <vt:lpstr>Корова</vt:lpstr>
      <vt:lpstr>Овца</vt:lpstr>
      <vt:lpstr>Курица</vt:lpstr>
      <vt:lpstr>Гусь</vt:lpstr>
      <vt:lpstr>Слайд 9</vt:lpstr>
      <vt:lpstr>Коза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Лексическая тема</dc:title>
  <dc:creator>Юлия</dc:creator>
  <cp:lastModifiedBy>Юлия</cp:lastModifiedBy>
  <cp:revision>2</cp:revision>
  <dcterms:created xsi:type="dcterms:W3CDTF">2013-05-29T17:52:04Z</dcterms:created>
  <dcterms:modified xsi:type="dcterms:W3CDTF">2013-05-29T17:59:15Z</dcterms:modified>
</cp:coreProperties>
</file>