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9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517232"/>
            <a:ext cx="5637010" cy="417432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16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ru-RU" sz="1600" dirty="0" err="1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1600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7175351" cy="64087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Презентация по </a:t>
            </a:r>
            <a: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проекту </a:t>
            </a:r>
            <a:b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 Вода- источник жизни»</a:t>
            </a:r>
            <a:b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14124"/>
                </a:solidFill>
                <a:latin typeface="Times New Roman" pitchFamily="18" charset="0"/>
                <a:cs typeface="Times New Roman" pitchFamily="18" charset="0"/>
              </a:rPr>
              <a:t> «ПУТЕШЕСТВИЕ КАПЕЛЬКИ»</a:t>
            </a:r>
            <a:br>
              <a:rPr lang="ru-RU" sz="2800" dirty="0">
                <a:solidFill>
                  <a:srgbClr val="F141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</a:t>
            </a:r>
            <a:b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b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8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Кабанова </a:t>
            </a:r>
            <a:r>
              <a:rPr lang="ru-RU" sz="1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Ю.А.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7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6"/>
    </mc:Choice>
    <mc:Fallback xmlns="">
      <p:transition spd="slow" advTm="40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776863" cy="1080120"/>
          </a:xfrm>
        </p:spPr>
        <p:txBody>
          <a:bodyPr/>
          <a:lstStyle/>
          <a:p>
            <a:pPr algn="ctr"/>
            <a:r>
              <a:rPr lang="ru-RU" sz="2800" dirty="0" smtClean="0"/>
              <a:t>Просмотр презентаций о пользе  и значении воды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60648"/>
            <a:ext cx="7560840" cy="5040560"/>
          </a:xfrm>
        </p:spPr>
      </p:pic>
    </p:spTree>
    <p:extLst>
      <p:ext uri="{BB962C8B-B14F-4D97-AF65-F5344CB8AC3E}">
        <p14:creationId xmlns:p14="http://schemas.microsoft.com/office/powerpoint/2010/main" val="20926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"/>
    </mc:Choice>
    <mc:Fallback xmlns="">
      <p:transition spd="slow" advTm="29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89240"/>
            <a:ext cx="7190185" cy="79208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Как воду сделать чистой».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04664"/>
            <a:ext cx="7128792" cy="4824536"/>
          </a:xfrm>
        </p:spPr>
      </p:pic>
    </p:spTree>
    <p:extLst>
      <p:ext uri="{BB962C8B-B14F-4D97-AF65-F5344CB8AC3E}">
        <p14:creationId xmlns:p14="http://schemas.microsoft.com/office/powerpoint/2010/main" val="20229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"/>
    </mc:Choice>
    <mc:Fallback xmlns="">
      <p:transition spd="slow" advTm="37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5157192"/>
            <a:ext cx="6902152" cy="100811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прогулке мы набрали снег в  ведро и занесли его в группу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76672"/>
            <a:ext cx="6768752" cy="4104456"/>
          </a:xfrm>
        </p:spPr>
      </p:pic>
    </p:spTree>
    <p:extLst>
      <p:ext uri="{BB962C8B-B14F-4D97-AF65-F5344CB8AC3E}">
        <p14:creationId xmlns:p14="http://schemas.microsoft.com/office/powerpoint/2010/main" val="24970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0"/>
    </mc:Choice>
    <mc:Fallback xmlns="">
      <p:transition spd="slow" advTm="446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5229200"/>
            <a:ext cx="6830144" cy="93610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Снег растаял и  превратился в воду и наша задача ее очистить.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32656"/>
            <a:ext cx="68407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29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"/>
    </mc:Choice>
    <mc:Fallback xmlns="">
      <p:transition spd="slow" advTm="33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848871" cy="122413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этого берем воронку, вкладываем в ее листок специальной бумаги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904656" cy="4896544"/>
          </a:xfrm>
        </p:spPr>
      </p:pic>
    </p:spTree>
    <p:extLst>
      <p:ext uri="{BB962C8B-B14F-4D97-AF65-F5344CB8AC3E}">
        <p14:creationId xmlns:p14="http://schemas.microsoft.com/office/powerpoint/2010/main" val="23026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"/>
    </mc:Choice>
    <mc:Fallback xmlns="">
      <p:transition spd="slow" advTm="313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86409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Пропускам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грязную воду через эту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воронку.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731838"/>
            <a:ext cx="6912768" cy="4137322"/>
          </a:xfrm>
        </p:spPr>
      </p:pic>
    </p:spTree>
    <p:extLst>
      <p:ext uri="{BB962C8B-B14F-4D97-AF65-F5344CB8AC3E}">
        <p14:creationId xmlns:p14="http://schemas.microsoft.com/office/powerpoint/2010/main" val="23806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4"/>
    </mc:Choice>
    <mc:Fallback xmlns="">
      <p:transition spd="slow" advTm="377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89240"/>
            <a:ext cx="6512511" cy="57606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Смотрим что у нас получилось.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2801" y="555745"/>
            <a:ext cx="5292558" cy="4486399"/>
          </a:xfrm>
        </p:spPr>
      </p:pic>
    </p:spTree>
    <p:extLst>
      <p:ext uri="{BB962C8B-B14F-4D97-AF65-F5344CB8AC3E}">
        <p14:creationId xmlns:p14="http://schemas.microsoft.com/office/powerpoint/2010/main" val="7304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7"/>
    </mc:Choice>
    <mc:Fallback xmlns="">
      <p:transition spd="slow" advTm="597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124745"/>
            <a:ext cx="3636085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140968"/>
            <a:ext cx="4068889" cy="24963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Вот что стало с нашей бумагой.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Она стала  грязной, а вода чистой.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225" y="1268760"/>
            <a:ext cx="4016375" cy="4536504"/>
          </a:xfrm>
        </p:spPr>
      </p:pic>
    </p:spTree>
    <p:extLst>
      <p:ext uri="{BB962C8B-B14F-4D97-AF65-F5344CB8AC3E}">
        <p14:creationId xmlns:p14="http://schemas.microsoft.com/office/powerpoint/2010/main" val="19829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"/>
    </mc:Choice>
    <mc:Fallback xmlns="">
      <p:transition spd="slow" advTm="31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7632848" cy="43204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опытно- экспериментальной деятельности дети на собственном опыте убедились как необходима вода для жизни человека, растений и животных. А так же выяснили, как можно при помощи подручных средств очистить воду.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78217" cy="5544616"/>
          </a:xfrm>
        </p:spPr>
        <p:txBody>
          <a:bodyPr/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ель: уточнить представление детей о том, что вода очень важна для всех живых существ: растений, животных, человека.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адачи: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воспитывать бережное отношение к воде;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активизировать  и обогащать словарь детей по данной теме;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продолжать формировать у детей знания о значении воды в жизни человека: «Вода-источник жизни».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2"/>
    </mc:Choice>
    <mc:Fallback xmlns="">
      <p:transition spd="slow" advTm="67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692697"/>
            <a:ext cx="7117281" cy="7200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капельки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284984"/>
            <a:ext cx="4068889" cy="30963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Без меня вас не умыться,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Не наесться, не напиться!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Смею вам я доложить: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Без воды нам не прожить!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628775"/>
            <a:ext cx="4248471" cy="5040585"/>
          </a:xfrm>
        </p:spPr>
      </p:pic>
    </p:spTree>
    <p:extLst>
      <p:ext uri="{BB962C8B-B14F-4D97-AF65-F5344CB8AC3E}">
        <p14:creationId xmlns:p14="http://schemas.microsoft.com/office/powerpoint/2010/main" val="23151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589240"/>
            <a:ext cx="7262192" cy="86409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деятельность: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 нужна вода».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32656"/>
            <a:ext cx="6552728" cy="5112568"/>
          </a:xfrm>
        </p:spPr>
      </p:pic>
    </p:spTree>
    <p:extLst>
      <p:ext uri="{BB962C8B-B14F-4D97-AF65-F5344CB8AC3E}">
        <p14:creationId xmlns:p14="http://schemas.microsoft.com/office/powerpoint/2010/main" val="27997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"/>
    </mc:Choice>
    <mc:Fallback xmlns="">
      <p:transition spd="slow" advTm="491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57606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необходима для роста растений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764704"/>
            <a:ext cx="6768752" cy="4608512"/>
          </a:xfrm>
        </p:spPr>
      </p:pic>
    </p:spTree>
    <p:extLst>
      <p:ext uri="{BB962C8B-B14F-4D97-AF65-F5344CB8AC3E}">
        <p14:creationId xmlns:p14="http://schemas.microsoft.com/office/powerpoint/2010/main" val="39735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6"/>
    </mc:Choice>
    <mc:Fallback xmlns="">
      <p:transition spd="slow" advTm="38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517232"/>
            <a:ext cx="6696744" cy="78296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водой вас угощаем и здоровья вам желаем!!!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60648"/>
            <a:ext cx="6984776" cy="4968552"/>
          </a:xfrm>
        </p:spPr>
      </p:pic>
    </p:spTree>
    <p:extLst>
      <p:ext uri="{BB962C8B-B14F-4D97-AF65-F5344CB8AC3E}">
        <p14:creationId xmlns:p14="http://schemas.microsoft.com/office/powerpoint/2010/main" val="1188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9"/>
    </mc:Choice>
    <mc:Fallback xmlns="">
      <p:transition spd="slow" advTm="44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89240"/>
            <a:ext cx="7056784" cy="78296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посуда заблестела, нужно нам ее помыт водой!!!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76672"/>
            <a:ext cx="7344816" cy="4824536"/>
          </a:xfrm>
        </p:spPr>
      </p:pic>
    </p:spTree>
    <p:extLst>
      <p:ext uri="{BB962C8B-B14F-4D97-AF65-F5344CB8AC3E}">
        <p14:creationId xmlns:p14="http://schemas.microsoft.com/office/powerpoint/2010/main" val="4895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"/>
    </mc:Choice>
    <mc:Fallback xmlns="">
      <p:transition spd="slow" advTm="52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7272808" cy="85496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нужна, чтобы мыть грязные игрушки и стирать куклам одежду.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04664"/>
            <a:ext cx="7272808" cy="4752528"/>
          </a:xfrm>
        </p:spPr>
      </p:pic>
    </p:spTree>
    <p:extLst>
      <p:ext uri="{BB962C8B-B14F-4D97-AF65-F5344CB8AC3E}">
        <p14:creationId xmlns:p14="http://schemas.microsoft.com/office/powerpoint/2010/main" val="6378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1"/>
    </mc:Choice>
    <mc:Fallback xmlns="">
      <p:transition spd="slow" advTm="492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5733256"/>
            <a:ext cx="7046168" cy="86409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Чистим аквариум, меняем воду, чтобы рыбкам было в нем уютно.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04664"/>
            <a:ext cx="7056784" cy="5040560"/>
          </a:xfrm>
        </p:spPr>
      </p:pic>
    </p:spTree>
    <p:extLst>
      <p:ext uri="{BB962C8B-B14F-4D97-AF65-F5344CB8AC3E}">
        <p14:creationId xmlns:p14="http://schemas.microsoft.com/office/powerpoint/2010/main" val="36831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215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по проекту  « Вода- источник жизни»    «ПУТЕШЕСТВИЕ КАПЕЛЬКИ»  в подготовительной к школе группе                                                                                                                            Воспитатели:                                                                                                                       Кабанова Ю.А.</vt:lpstr>
      <vt:lpstr>Цель: уточнить представление детей о том, что вода очень важна для всех живых существ: растений, животных, человека.    Задачи: 1) воспитывать бережное отношение к воде; 2) активизировать  и обогащать словарь детей по данной теме; 3) продолжать формировать у детей знания о значении воды в жизни человека: «Вода-источник жизни». </vt:lpstr>
      <vt:lpstr>Путешествие капельки</vt:lpstr>
      <vt:lpstr>Исследовательская деятельность:  « Где нужна вода».</vt:lpstr>
      <vt:lpstr>Вода необходима для роста растений</vt:lpstr>
      <vt:lpstr>Мы водой вас угощаем и здоровья вам желаем!!!</vt:lpstr>
      <vt:lpstr>Чтоб посуда заблестела, нужно нам ее помыт водой!!!</vt:lpstr>
      <vt:lpstr>Вода нужна, чтобы мыть грязные игрушки и стирать куклам одежду.</vt:lpstr>
      <vt:lpstr>Чистим аквариум, меняем воду, чтобы рыбкам было в нем уютно.</vt:lpstr>
      <vt:lpstr>Просмотр презентаций о пользе  и значении воды</vt:lpstr>
      <vt:lpstr>Экспериментальная деятельность  « Как воду сделать чистой».</vt:lpstr>
      <vt:lpstr> На прогулке мы набрали снег в  ведро и занесли его в группу</vt:lpstr>
      <vt:lpstr>Снег растаял и  превратился в воду и наша задача ее очистить.</vt:lpstr>
      <vt:lpstr>Для этого берем воронку, вкладываем в ее листок специальной бумаги</vt:lpstr>
      <vt:lpstr>Пропускам грязную воду через эту воронку.</vt:lpstr>
      <vt:lpstr>Смотрим что у нас получилось.</vt:lpstr>
      <vt:lpstr>Вывод.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мероприятие к проекту  « Вода- источник жизни»    «ПУТЕШЕСТВИЕ КАПЕЛЬКИ»  в подготовительной к школе группе                                                                                                                                  Воспитатели:                                                                    Исмагилова Г.А.                                                                  Кабанова Ю.А.</dc:title>
  <dc:creator>Home</dc:creator>
  <cp:lastModifiedBy>Home</cp:lastModifiedBy>
  <cp:revision>14</cp:revision>
  <dcterms:created xsi:type="dcterms:W3CDTF">2013-02-04T20:23:36Z</dcterms:created>
  <dcterms:modified xsi:type="dcterms:W3CDTF">2013-05-29T18:16:46Z</dcterms:modified>
</cp:coreProperties>
</file>