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FA317-299F-492B-B01C-0C61B9C5FC8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FC410-5C96-453C-9CAA-3C7E7F4E8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26FE-FA3E-41C4-BE29-57F794CF2D80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7F-9D0A-428B-9B88-AFC9771CECB5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A9A0-5BA9-4F0D-89E9-37C1CE0111CC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3354-9F6F-44AB-A0FA-F729A94FF40E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2BCD-24B7-47C3-962B-42BD56299BD3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0730-C72F-4BA9-B09B-F8A31F31D26D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A69-FF0F-4EC7-8B34-AEC702B273DA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C5BB-338F-4AC2-A05B-DD80AC469F19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8016-5CA5-4E81-8722-1C9A0ABF74A1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680-8103-4652-BDB8-4D7FF677B1C5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19B2-1A3E-4523-A1E4-5866C18A4A51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F32CF3-314B-47AE-AFFE-8672B361A287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48;&#1088;&#1072;\Desktop\&#1044;&#1056;&#1059;&#1046;&#1041;&#1040;\&#1087;&#1086;&#1076;&#1075;.%20&#1080;%20&#1089;&#1090;.%20&#1075;&#1088;.%20&#1042;%20&#1087;&#1086;&#1093;&#1086;&#1076;%20&#1087;&#1086;&#1081;&#1076;&#1077;&#1084;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48;&#1088;&#1072;\Desktop\&#1044;&#1056;&#1059;&#1046;&#1041;&#1040;\&#1084;&#1086;&#1088;&#1077;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48;&#1088;&#1072;\Desktop\&#1044;&#1056;&#1059;&#1046;&#1041;&#1040;\&#1096;&#1090;&#1086;&#1088;&#1084;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8;&#1088;&#1072;\Desktop\&#1044;&#1056;&#1059;&#1046;&#1041;&#1040;\&#1052;&#1086;&#1081;%20&#1092;&#1080;&#1083;&#1100;&#1084;1.av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eeskneesCTT" pitchFamily="2" charset="0"/>
              </a:rPr>
              <a:t>В поисках</a:t>
            </a:r>
            <a:br>
              <a:rPr lang="ru-RU" i="1" dirty="0" smtClean="0">
                <a:solidFill>
                  <a:schemeClr val="tx1"/>
                </a:solidFill>
                <a:latin typeface="BeeskneesCTT" pitchFamily="2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BeeskneesCTT" pitchFamily="2" charset="0"/>
              </a:rPr>
              <a:t>ДРУЖБЫ</a:t>
            </a:r>
            <a:endParaRPr lang="ru-RU" i="1" dirty="0">
              <a:solidFill>
                <a:schemeClr val="tx1"/>
              </a:solidFill>
              <a:latin typeface="BeeskneesCT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674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Непосредственная образовательная деятельность</a:t>
            </a:r>
          </a:p>
          <a:p>
            <a:r>
              <a:rPr lang="ru-RU" sz="2000" dirty="0" smtClean="0"/>
              <a:t>с использованием ИКТ</a:t>
            </a:r>
          </a:p>
          <a:p>
            <a:r>
              <a:rPr lang="ru-RU" sz="2000" dirty="0" smtClean="0"/>
              <a:t>Образовательная область «Социализация»</a:t>
            </a:r>
          </a:p>
          <a:p>
            <a:r>
              <a:rPr lang="ru-RU" sz="2000" dirty="0" smtClean="0"/>
              <a:t>Воспитатель МБДОУ №3</a:t>
            </a:r>
          </a:p>
          <a:p>
            <a:r>
              <a:rPr lang="ru-RU" sz="2000" dirty="0" smtClean="0"/>
              <a:t>Кузьмина И.Е.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0000"/>
                </a:solidFill>
              </a:rPr>
              <a:t>(с) </a:t>
            </a:r>
            <a:r>
              <a:rPr lang="ru-RU" sz="1600" dirty="0" smtClean="0">
                <a:solidFill>
                  <a:srgbClr val="000000"/>
                </a:solidFill>
              </a:rPr>
              <a:t>Кузьмина</a:t>
            </a:r>
            <a:r>
              <a:rPr lang="ru-RU" sz="1400" dirty="0" smtClean="0">
                <a:solidFill>
                  <a:srgbClr val="000000"/>
                </a:solidFill>
              </a:rPr>
              <a:t> И.Е. 2012г.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2688c58122015dd299c1982f59786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9875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0000"/>
                </a:solidFill>
              </a:rPr>
              <a:t>(с) Кузьмина И.Е. 2012г.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звук 5">
            <a:hlinkClick r:id="rId4" action="ppaction://hlinkfile" highlightClick="1">
              <a:snd r:embed="rId3" name="applause.wav" builtIn="1"/>
            </a:hlinkClick>
          </p:cNvPr>
          <p:cNvSpPr/>
          <p:nvPr/>
        </p:nvSpPr>
        <p:spPr>
          <a:xfrm>
            <a:off x="8077200" y="6096000"/>
            <a:ext cx="838200" cy="6096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pic>
        <p:nvPicPr>
          <p:cNvPr id="7" name="Содержимое 6" descr="marsh-glow-hibiscus_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392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108" y="-34130"/>
            <a:ext cx="9164108" cy="689213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0000"/>
                </a:solidFill>
              </a:rPr>
              <a:t>(с) Кузьмина И.Е. 2012г.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звук 5">
            <a:hlinkClick r:id="rId4" action="ppaction://hlinkfile" highlightClick="1">
              <a:snd r:embed="rId3" name="applause.wav" builtIn="1"/>
            </a:hlinkClick>
          </p:cNvPr>
          <p:cNvSpPr/>
          <p:nvPr/>
        </p:nvSpPr>
        <p:spPr>
          <a:xfrm>
            <a:off x="8229600" y="5791200"/>
            <a:ext cx="685800" cy="10668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allpaper-1280x1024-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599" y="0"/>
            <a:ext cx="10134600" cy="685799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100" dirty="0" smtClean="0">
                <a:solidFill>
                  <a:srgbClr val="000000"/>
                </a:solidFill>
              </a:rPr>
              <a:t>(с) Кузьмина И.Е. 2012г.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2bd37b954105e44a838daea38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372600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6" name="Управляющая кнопка: звук 5">
            <a:hlinkClick r:id="rId4" action="ppaction://hlinkfile" highlightClick="1">
              <a:snd r:embed="rId3" name="applause.wav" builtIn="1"/>
            </a:hlinkClick>
          </p:cNvPr>
          <p:cNvSpPr/>
          <p:nvPr/>
        </p:nvSpPr>
        <p:spPr>
          <a:xfrm>
            <a:off x="8229600" y="6019800"/>
            <a:ext cx="685800" cy="6096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2688c58122015dd299c1982f59786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9875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(с) Кузьмина И.Е. 2012г.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2688c58122015dd299c1982f59786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9875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(с) Кузьмина И.Е. 2012г.</a:t>
            </a:r>
            <a:endParaRPr lang="en-US" dirty="0"/>
          </a:p>
        </p:txBody>
      </p:sp>
      <p:pic>
        <p:nvPicPr>
          <p:cNvPr id="8" name="Рисунок 7" descr="Без и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715000"/>
            <a:ext cx="2743200" cy="787400"/>
          </a:xfrm>
          <a:prstGeom prst="rect">
            <a:avLst/>
          </a:prstGeom>
        </p:spPr>
      </p:pic>
      <p:pic>
        <p:nvPicPr>
          <p:cNvPr id="9" name="Рисунок 8" descr="Без и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715000"/>
            <a:ext cx="2895600" cy="787400"/>
          </a:xfrm>
          <a:prstGeom prst="rect">
            <a:avLst/>
          </a:prstGeom>
        </p:spPr>
      </p:pic>
      <p:pic>
        <p:nvPicPr>
          <p:cNvPr id="10" name="Рисунок 9" descr="Без и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715000"/>
            <a:ext cx="2743200" cy="787400"/>
          </a:xfrm>
          <a:prstGeom prst="rect">
            <a:avLst/>
          </a:prstGeom>
        </p:spPr>
      </p:pic>
      <p:pic>
        <p:nvPicPr>
          <p:cNvPr id="11" name="Рисунок 10" descr="Без и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953000"/>
            <a:ext cx="2971800" cy="787400"/>
          </a:xfrm>
          <a:prstGeom prst="rect">
            <a:avLst/>
          </a:prstGeom>
        </p:spPr>
      </p:pic>
      <p:pic>
        <p:nvPicPr>
          <p:cNvPr id="12" name="Рисунок 11" descr="Без и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876800"/>
            <a:ext cx="2743200" cy="787400"/>
          </a:xfrm>
          <a:prstGeom prst="rect">
            <a:avLst/>
          </a:prstGeom>
        </p:spPr>
      </p:pic>
      <p:pic>
        <p:nvPicPr>
          <p:cNvPr id="13" name="Рисунок 12" descr="Без и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114800"/>
            <a:ext cx="2895600" cy="7874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76600" y="41910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Ленивый</a:t>
            </a:r>
            <a:endParaRPr lang="ru-RU" sz="2000" b="1" cap="none" spc="0" dirty="0">
              <a:ln w="19050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00200" y="4953000"/>
            <a:ext cx="2971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Трусливый</a:t>
            </a:r>
            <a:endParaRPr lang="ru-RU" b="1" cap="none" spc="0" dirty="0">
              <a:ln w="19050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8200" y="4876800"/>
            <a:ext cx="2743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Жадный</a:t>
            </a:r>
            <a:endParaRPr lang="ru-RU" sz="2800" b="1" cap="none" spc="0" dirty="0">
              <a:ln w="19050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867400"/>
            <a:ext cx="304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Капризный</a:t>
            </a:r>
            <a:endParaRPr lang="ru-RU" b="1" cap="none" spc="0" dirty="0">
              <a:ln w="952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0400" y="5638800"/>
            <a:ext cx="205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Глупый</a:t>
            </a:r>
            <a:endParaRPr lang="ru-RU" sz="2800" b="1" cap="none" spc="0" dirty="0">
              <a:ln w="19050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53200" y="5791200"/>
            <a:ext cx="205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Злой</a:t>
            </a:r>
            <a:endParaRPr lang="ru-RU" sz="2800" b="1" cap="none" spc="0" dirty="0">
              <a:ln w="19050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ate-full-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Кузьмина И.Е. 2012г.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0"/>
            <a:ext cx="7391400" cy="923330"/>
          </a:xfrm>
          <a:prstGeom prst="rect">
            <a:avLst/>
          </a:prstGeom>
          <a:scene3d>
            <a:camera prst="perspectiveBelow"/>
            <a:lightRig rig="threePt" dir="t">
              <a:rot lat="0" lon="0" rev="6600000"/>
            </a:lightRig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 Дружбы</a:t>
            </a:r>
            <a:endParaRPr lang="ru-RU" sz="5400" b="1" spc="10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rId3" action="ppaction://hlinkfile" highlightClick="1"/>
          </p:cNvPr>
          <p:cNvSpPr/>
          <p:nvPr/>
        </p:nvSpPr>
        <p:spPr>
          <a:xfrm>
            <a:off x="8001000" y="6096000"/>
            <a:ext cx="11430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rgbClr val="9C007F"/>
      </a:dk1>
      <a:lt1>
        <a:srgbClr val="68007F"/>
      </a:lt1>
      <a:dk2>
        <a:srgbClr val="0192CD"/>
      </a:dk2>
      <a:lt2>
        <a:srgbClr val="B8CF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100</Words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 поисках ДРУЖБЫ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ДРУЖБЫ</dc:title>
  <dc:creator>Ира</dc:creator>
  <cp:lastModifiedBy>Ира</cp:lastModifiedBy>
  <cp:revision>35</cp:revision>
  <dcterms:created xsi:type="dcterms:W3CDTF">2012-03-27T17:17:49Z</dcterms:created>
  <dcterms:modified xsi:type="dcterms:W3CDTF">2012-03-29T17:05:08Z</dcterms:modified>
</cp:coreProperties>
</file>