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МУНИЦИПАЛЬНОЕ ДОШКОЛЬНОЕ ОБРАЗОВАТЕЛЬНОЕ УЧЕРЕЖДЕНИЕ</a:t>
            </a:r>
            <a:br>
              <a:rPr lang="ru-RU" sz="1800" b="1" dirty="0" smtClean="0">
                <a:solidFill>
                  <a:srgbClr val="000066"/>
                </a:solidFill>
              </a:rPr>
            </a:br>
            <a:r>
              <a:rPr lang="ru-RU" sz="1800" b="1" dirty="0" smtClean="0">
                <a:solidFill>
                  <a:srgbClr val="000066"/>
                </a:solidFill>
              </a:rPr>
              <a:t> «ЦЕНТР РАЗВИТИЯ РЕБЕНКА «ТОПОЛЕК»-ДЕТСКИЙ САД № 12»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Воспитатель первой категории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Барышникова 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Наталья Борисовна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7173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Знаеть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3285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Пользователь\Desktop\фото группы\SAM_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35597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5122" name="Picture 2" descr="C:\Users\Пользователь\Desktop\фото группы\SAM_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148064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Пользователь\Desktop\фото группы\DSCN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464496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Пользователь\Desktop\фото группы\Фото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604867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922930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  <p:pic>
        <p:nvPicPr>
          <p:cNvPr id="3074" name="Picture 2" descr="C:\Users\Пользователь\Desktop\фото группы\Фото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92488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Пользователь\Desktop\фото группы\Фото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392488" cy="3096344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171</TotalTime>
  <Words>524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2</vt:lpstr>
      <vt:lpstr>ВОЗРАСТНЫЕ  ОСОБЕННОСТИ       ДЕТЕЙ  5-6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Пользователь</cp:lastModifiedBy>
  <cp:revision>18</cp:revision>
  <dcterms:created xsi:type="dcterms:W3CDTF">2013-10-18T17:44:48Z</dcterms:created>
  <dcterms:modified xsi:type="dcterms:W3CDTF">2013-10-22T15:41:00Z</dcterms:modified>
</cp:coreProperties>
</file>