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69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369" autoAdjust="0"/>
  </p:normalViewPr>
  <p:slideViewPr>
    <p:cSldViewPr>
      <p:cViewPr varScale="1">
        <p:scale>
          <a:sx n="76" d="100"/>
          <a:sy n="76" d="100"/>
        </p:scale>
        <p:origin x="-1498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7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10"/>
    </p:cViewPr>
  </p:sorterViewPr>
  <p:notesViewPr>
    <p:cSldViewPr>
      <p:cViewPr varScale="1">
        <p:scale>
          <a:sx n="67" d="100"/>
          <a:sy n="67" d="100"/>
        </p:scale>
        <p:origin x="-3120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CDECD4-8E8B-49B0-AED5-D16527D69CC2}" type="datetimeFigureOut">
              <a:rPr lang="ru-RU" smtClean="0"/>
              <a:t>02.08.2013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FF87FB-3100-4665-97A5-5FF39BF99C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839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F87FB-3100-4665-97A5-5FF39BF99C8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089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F87FB-3100-4665-97A5-5FF39BF99C8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885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F87FB-3100-4665-97A5-5FF39BF99C8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278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F87FB-3100-4665-97A5-5FF39BF99C89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174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9D2A-FC2C-45FF-B8A9-CE7FCDFCE733}" type="datetimeFigureOut">
              <a:rPr lang="ru-RU" smtClean="0"/>
              <a:t>02.08.2013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4271-273E-4C48-A97D-0F59E27D8A8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9D2A-FC2C-45FF-B8A9-CE7FCDFCE733}" type="datetimeFigureOut">
              <a:rPr lang="ru-RU" smtClean="0"/>
              <a:t>02.08.2013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4271-273E-4C48-A97D-0F59E27D8A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9D2A-FC2C-45FF-B8A9-CE7FCDFCE733}" type="datetimeFigureOut">
              <a:rPr lang="ru-RU" smtClean="0"/>
              <a:t>02.08.2013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4271-273E-4C48-A97D-0F59E27D8A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9D2A-FC2C-45FF-B8A9-CE7FCDFCE733}" type="datetimeFigureOut">
              <a:rPr lang="ru-RU" smtClean="0"/>
              <a:t>02.08.2013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4271-273E-4C48-A97D-0F59E27D8A8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9D2A-FC2C-45FF-B8A9-CE7FCDFCE733}" type="datetimeFigureOut">
              <a:rPr lang="ru-RU" smtClean="0"/>
              <a:t>02.08.2013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4271-273E-4C48-A97D-0F59E27D8A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9D2A-FC2C-45FF-B8A9-CE7FCDFCE733}" type="datetimeFigureOut">
              <a:rPr lang="ru-RU" smtClean="0"/>
              <a:t>02.08.2013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4271-273E-4C48-A97D-0F59E27D8A8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9D2A-FC2C-45FF-B8A9-CE7FCDFCE733}" type="datetimeFigureOut">
              <a:rPr lang="ru-RU" smtClean="0"/>
              <a:t>02.08.2013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4271-273E-4C48-A97D-0F59E27D8A8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9D2A-FC2C-45FF-B8A9-CE7FCDFCE733}" type="datetimeFigureOut">
              <a:rPr lang="ru-RU" smtClean="0"/>
              <a:t>02.08.2013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4271-273E-4C48-A97D-0F59E27D8A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9D2A-FC2C-45FF-B8A9-CE7FCDFCE733}" type="datetimeFigureOut">
              <a:rPr lang="ru-RU" smtClean="0"/>
              <a:t>02.08.2013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4271-273E-4C48-A97D-0F59E27D8A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9D2A-FC2C-45FF-B8A9-CE7FCDFCE733}" type="datetimeFigureOut">
              <a:rPr lang="ru-RU" smtClean="0"/>
              <a:t>02.08.2013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4271-273E-4C48-A97D-0F59E27D8A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9D2A-FC2C-45FF-B8A9-CE7FCDFCE733}" type="datetimeFigureOut">
              <a:rPr lang="ru-RU" smtClean="0"/>
              <a:t>02.08.2013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4271-273E-4C48-A97D-0F59E27D8A8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8869D2A-FC2C-45FF-B8A9-CE7FCDFCE733}" type="datetimeFigureOut">
              <a:rPr lang="ru-RU" smtClean="0"/>
              <a:t>02.08.2013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1684271-273E-4C48-A97D-0F59E27D8A8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052545"/>
            <a:ext cx="8208912" cy="1256775"/>
          </a:xfrm>
          <a:ln>
            <a:solidFill>
              <a:srgbClr val="0070C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Иллюстрированный материал для ознакомления детей старшего дошкольного возраста с  природными особенностями </a:t>
            </a:r>
            <a:r>
              <a:rPr lang="ru-RU" dirty="0" smtClean="0"/>
              <a:t>тундры </a:t>
            </a:r>
            <a:r>
              <a:rPr lang="ru-RU" dirty="0" smtClean="0"/>
              <a:t>. Презентация подготовлена воспитателем ГБДОУ Детский сад №91 Выборгского района г.Санкт-Петербурга.2013г.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175351" cy="1512168"/>
          </a:xfrm>
        </p:spPr>
        <p:txBody>
          <a:bodyPr/>
          <a:lstStyle/>
          <a:p>
            <a:pPr marL="182880" indent="0">
              <a:buNone/>
            </a:pPr>
            <a:r>
              <a:rPr lang="ru-RU" sz="80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Природная зона-Тундра.</a:t>
            </a:r>
            <a:endParaRPr lang="ru-RU" sz="800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618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941168"/>
            <a:ext cx="7982272" cy="1728192"/>
          </a:xfrm>
        </p:spPr>
        <p:txBody>
          <a:bodyPr/>
          <a:lstStyle/>
          <a:p>
            <a:pPr algn="l"/>
            <a:r>
              <a:rPr lang="ru-RU" sz="2000" dirty="0" smtClean="0"/>
              <a:t>В тундре проживают народы, ведущие кочевой образ жизни. Это ненцы, чукчи, якуты, коряки и др. Лето эти народы  живут в тундре, зиму в основном в северной тайге. Всё домашнее хозяйство переносное, его перевозят на оленьих упряжках.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98804"/>
            <a:ext cx="3672408" cy="382228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04664"/>
            <a:ext cx="3744416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37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5013176"/>
            <a:ext cx="7910264" cy="1368152"/>
          </a:xfrm>
        </p:spPr>
        <p:txBody>
          <a:bodyPr/>
          <a:lstStyle/>
          <a:p>
            <a:pPr algn="l"/>
            <a:r>
              <a:rPr lang="ru-RU" sz="2000" dirty="0" smtClean="0"/>
              <a:t>Жилище народов Севера- чум или яранга из кожи или шкур с мехом домашнего оленя на каркасе из лиственничных жердей с открытым очагом.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82787"/>
            <a:ext cx="3744416" cy="422633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60648"/>
            <a:ext cx="3888432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01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4725144"/>
            <a:ext cx="7838256" cy="2016224"/>
          </a:xfrm>
        </p:spPr>
        <p:txBody>
          <a:bodyPr/>
          <a:lstStyle/>
          <a:p>
            <a:pPr algn="l"/>
            <a:r>
              <a:rPr lang="ru-RU" sz="2000" dirty="0" smtClean="0"/>
              <a:t>Для сохранения тепла людям служит меховая одежда- сплошная малица у мужчин и распашная </a:t>
            </a:r>
            <a:r>
              <a:rPr lang="ru-RU" sz="2000" dirty="0" err="1" smtClean="0"/>
              <a:t>ягушка</a:t>
            </a:r>
            <a:r>
              <a:rPr lang="ru-RU" sz="2000" dirty="0" smtClean="0"/>
              <a:t> у женщин из шкур молодого оленя мехом внутрь. В сильные морозы поверх малицы или </a:t>
            </a:r>
            <a:r>
              <a:rPr lang="ru-RU" sz="2000" dirty="0" err="1" smtClean="0"/>
              <a:t>ягушки</a:t>
            </a:r>
            <a:r>
              <a:rPr lang="ru-RU" sz="2000" dirty="0" smtClean="0"/>
              <a:t> одевается «гусь»- та же малица, но мехом наружу. Под малицу одеваются меховые брюки. Обувь-мягкие сапоги из оленьего меха.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32656"/>
            <a:ext cx="6408712" cy="4032448"/>
          </a:xfrm>
        </p:spPr>
      </p:pic>
    </p:spTree>
    <p:extLst>
      <p:ext uri="{BB962C8B-B14F-4D97-AF65-F5344CB8AC3E}">
        <p14:creationId xmlns:p14="http://schemas.microsoft.com/office/powerpoint/2010/main" val="307977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861774"/>
            <a:ext cx="8280920" cy="1008112"/>
          </a:xfrm>
        </p:spPr>
        <p:txBody>
          <a:bodyPr/>
          <a:lstStyle/>
          <a:p>
            <a:pPr algn="l"/>
            <a:r>
              <a:rPr lang="ru-RU" sz="2000" dirty="0"/>
              <a:t> </a:t>
            </a:r>
            <a:r>
              <a:rPr lang="ru-RU" sz="2000" dirty="0" smtClean="0"/>
              <a:t>Зимой и летом жители тундры ездят на оленях или собаках, запряжённых в специальные сани-нарты.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09534"/>
            <a:ext cx="3845671" cy="260031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160723"/>
            <a:ext cx="3888432" cy="25560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09534"/>
            <a:ext cx="3910241" cy="260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0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5013176"/>
            <a:ext cx="7622232" cy="1512168"/>
          </a:xfrm>
        </p:spPr>
        <p:txBody>
          <a:bodyPr/>
          <a:lstStyle/>
          <a:p>
            <a:pPr algn="l"/>
            <a:r>
              <a:rPr lang="ru-RU" sz="2000" dirty="0" smtClean="0"/>
              <a:t>Основное занятие  кочевых северных народов-оленеводство, потому что олень –это источник питания, одежды, жилья, основа хозяйства и престижа оленевода.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8680"/>
            <a:ext cx="3744416" cy="374441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620688"/>
            <a:ext cx="3888432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93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157192"/>
            <a:ext cx="8280920" cy="1440160"/>
          </a:xfrm>
        </p:spPr>
        <p:txBody>
          <a:bodyPr/>
          <a:lstStyle/>
          <a:p>
            <a:pPr algn="l"/>
            <a:r>
              <a:rPr lang="ru-RU" sz="2000" dirty="0" smtClean="0"/>
              <a:t> В тундре весной и осенью можно наблюдать полярное сияние в виде общего быстро меняющегося свечения неба или движущихся </a:t>
            </a:r>
            <a:r>
              <a:rPr lang="ru-RU" sz="2000" dirty="0" err="1" smtClean="0"/>
              <a:t>лучей,полос,корон,»занавесей</a:t>
            </a:r>
            <a:r>
              <a:rPr lang="ru-RU" sz="2000" dirty="0" smtClean="0"/>
              <a:t>». Длительность полярных сияний </a:t>
            </a:r>
            <a:r>
              <a:rPr lang="ru-RU" sz="2000" dirty="0" err="1" smtClean="0"/>
              <a:t>состовляет</a:t>
            </a:r>
            <a:r>
              <a:rPr lang="ru-RU" sz="2000" dirty="0" smtClean="0"/>
              <a:t> от десятков минут до нескольких суток.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7399"/>
            <a:ext cx="3960440" cy="24101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26749"/>
            <a:ext cx="4094584" cy="24101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291" y="2799184"/>
            <a:ext cx="396044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37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7060" y="260648"/>
            <a:ext cx="7793372" cy="1080120"/>
          </a:xfrm>
        </p:spPr>
        <p:txBody>
          <a:bodyPr/>
          <a:lstStyle/>
          <a:p>
            <a:pPr algn="ctr"/>
            <a:r>
              <a:rPr lang="ru-RU" sz="6000" dirty="0" smtClean="0"/>
              <a:t>Загадки о севере:</a:t>
            </a:r>
            <a:endParaRPr lang="ru-RU" sz="6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772816"/>
            <a:ext cx="2088232" cy="2739211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1100" dirty="0"/>
              <a:t>Ночью ухает: «Ух – ух!»</a:t>
            </a:r>
          </a:p>
          <a:p>
            <a:endParaRPr lang="ru-RU" sz="1100" dirty="0"/>
          </a:p>
          <a:p>
            <a:r>
              <a:rPr lang="ru-RU" sz="1100" dirty="0"/>
              <a:t> Съем любого, кто лопух.</a:t>
            </a:r>
          </a:p>
          <a:p>
            <a:endParaRPr lang="ru-RU" sz="1100" dirty="0"/>
          </a:p>
          <a:p>
            <a:r>
              <a:rPr lang="ru-RU" sz="1100" dirty="0"/>
              <a:t> Догоню, когтями – цап!</a:t>
            </a:r>
          </a:p>
          <a:p>
            <a:endParaRPr lang="ru-RU" sz="1100" dirty="0"/>
          </a:p>
          <a:p>
            <a:r>
              <a:rPr lang="ru-RU" sz="1100" dirty="0"/>
              <a:t> Утащу и съем во льдах.</a:t>
            </a:r>
          </a:p>
          <a:p>
            <a:endParaRPr lang="ru-RU" sz="1100" dirty="0"/>
          </a:p>
          <a:p>
            <a:r>
              <a:rPr lang="ru-RU" sz="1100" dirty="0"/>
              <a:t> У меня желты глаза,</a:t>
            </a:r>
          </a:p>
          <a:p>
            <a:endParaRPr lang="ru-RU" sz="1100" dirty="0"/>
          </a:p>
          <a:p>
            <a:r>
              <a:rPr lang="ru-RU" sz="1100" dirty="0"/>
              <a:t> Перья тонки, белы,</a:t>
            </a:r>
          </a:p>
          <a:p>
            <a:endParaRPr lang="ru-RU" sz="1100" dirty="0"/>
          </a:p>
          <a:p>
            <a:r>
              <a:rPr lang="ru-RU" sz="1100" dirty="0"/>
              <a:t> Клюв короткий и кривой –</a:t>
            </a:r>
          </a:p>
          <a:p>
            <a:endParaRPr lang="ru-RU" sz="1100" dirty="0"/>
          </a:p>
          <a:p>
            <a:r>
              <a:rPr lang="ru-RU" sz="1100" dirty="0"/>
              <a:t> Я охотник смелый.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59832" y="1711260"/>
            <a:ext cx="2088232" cy="280076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1100" dirty="0"/>
              <a:t>Что за хищник за такой,</a:t>
            </a:r>
          </a:p>
          <a:p>
            <a:endParaRPr lang="ru-RU" sz="1100" dirty="0"/>
          </a:p>
          <a:p>
            <a:r>
              <a:rPr lang="ru-RU" sz="1100" dirty="0"/>
              <a:t> С шерстью бело – голубой?</a:t>
            </a:r>
          </a:p>
          <a:p>
            <a:endParaRPr lang="ru-RU" sz="1100" dirty="0"/>
          </a:p>
          <a:p>
            <a:r>
              <a:rPr lang="ru-RU" sz="1100" dirty="0"/>
              <a:t> Хвост пушистый, мех густой,</a:t>
            </a:r>
          </a:p>
          <a:p>
            <a:endParaRPr lang="ru-RU" sz="1100" dirty="0"/>
          </a:p>
          <a:p>
            <a:r>
              <a:rPr lang="ru-RU" sz="1100" dirty="0"/>
              <a:t> В норы ходит на постой.</a:t>
            </a:r>
          </a:p>
          <a:p>
            <a:endParaRPr lang="ru-RU" sz="1100" dirty="0"/>
          </a:p>
          <a:p>
            <a:r>
              <a:rPr lang="ru-RU" sz="1100" dirty="0"/>
              <a:t> Птицы, яйца, грызуны</a:t>
            </a:r>
          </a:p>
          <a:p>
            <a:endParaRPr lang="ru-RU" sz="1100" dirty="0"/>
          </a:p>
          <a:p>
            <a:r>
              <a:rPr lang="ru-RU" sz="1100" dirty="0"/>
              <a:t> Для него всегда вкусны.</a:t>
            </a:r>
          </a:p>
          <a:p>
            <a:endParaRPr lang="ru-RU" sz="1100" dirty="0"/>
          </a:p>
          <a:p>
            <a:r>
              <a:rPr lang="ru-RU" sz="1100" dirty="0"/>
              <a:t> На лису похож немного,</a:t>
            </a:r>
          </a:p>
          <a:p>
            <a:endParaRPr lang="ru-RU" sz="1100" dirty="0"/>
          </a:p>
          <a:p>
            <a:r>
              <a:rPr lang="ru-RU" sz="1100" dirty="0"/>
              <a:t>Тоже псовая порода.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80112" y="1988841"/>
            <a:ext cx="2592288" cy="138499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1100" dirty="0"/>
              <a:t>Корешки морошки гложем,</a:t>
            </a:r>
          </a:p>
          <a:p>
            <a:endParaRPr lang="ru-RU" sz="1100" dirty="0"/>
          </a:p>
          <a:p>
            <a:r>
              <a:rPr lang="ru-RU" sz="1100" dirty="0"/>
              <a:t>Мох грызём в конце концов.</a:t>
            </a:r>
          </a:p>
          <a:p>
            <a:endParaRPr lang="ru-RU" sz="1100" dirty="0"/>
          </a:p>
          <a:p>
            <a:r>
              <a:rPr lang="ru-RU" sz="1100" dirty="0"/>
              <a:t>Но без тундры жить не можем,</a:t>
            </a:r>
          </a:p>
          <a:p>
            <a:endParaRPr lang="ru-RU" sz="1100" dirty="0"/>
          </a:p>
          <a:p>
            <a:r>
              <a:rPr lang="ru-RU" sz="1100" dirty="0"/>
              <a:t>Хоть пугаемся песцов</a:t>
            </a:r>
            <a:r>
              <a:rPr lang="ru-RU" dirty="0"/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67060" y="4869160"/>
            <a:ext cx="1977232" cy="144655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1100" dirty="0"/>
              <a:t>Словно царскую корону,</a:t>
            </a:r>
          </a:p>
          <a:p>
            <a:endParaRPr lang="ru-RU" sz="1100" dirty="0"/>
          </a:p>
          <a:p>
            <a:r>
              <a:rPr lang="ru-RU" sz="1100" dirty="0"/>
              <a:t> Носит он свои рога.</a:t>
            </a:r>
          </a:p>
          <a:p>
            <a:endParaRPr lang="ru-RU" sz="1100" dirty="0"/>
          </a:p>
          <a:p>
            <a:r>
              <a:rPr lang="ru-RU" sz="1100" dirty="0"/>
              <a:t> Ест лишайник, мох зелёный.</a:t>
            </a:r>
          </a:p>
          <a:p>
            <a:endParaRPr lang="ru-RU" sz="1100" dirty="0"/>
          </a:p>
          <a:p>
            <a:r>
              <a:rPr lang="ru-RU" sz="1100" dirty="0"/>
              <a:t> Любит снежные луга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652120" y="4992271"/>
            <a:ext cx="2448272" cy="600164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1100" dirty="0"/>
              <a:t>Олень от них убегает –</a:t>
            </a:r>
          </a:p>
          <a:p>
            <a:endParaRPr lang="ru-RU" sz="1100" dirty="0"/>
          </a:p>
          <a:p>
            <a:r>
              <a:rPr lang="ru-RU" sz="1100" dirty="0"/>
              <a:t>А они не отстают.</a:t>
            </a:r>
          </a:p>
        </p:txBody>
      </p:sp>
    </p:spTree>
    <p:extLst>
      <p:ext uri="{BB962C8B-B14F-4D97-AF65-F5344CB8AC3E}">
        <p14:creationId xmlns:p14="http://schemas.microsoft.com/office/powerpoint/2010/main" val="339867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848871" cy="5256584"/>
          </a:xfrm>
        </p:spPr>
        <p:txBody>
          <a:bodyPr/>
          <a:lstStyle/>
          <a:p>
            <a:pPr algn="l"/>
            <a:r>
              <a:rPr lang="ru-RU" sz="6000" dirty="0" smtClean="0"/>
              <a:t>Содержание: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>1.Тундра-край вечной мерзлоты.</a:t>
            </a:r>
            <a:br>
              <a:rPr lang="ru-RU" sz="2800" dirty="0" smtClean="0"/>
            </a:br>
            <a:r>
              <a:rPr lang="ru-RU" sz="2800" dirty="0" smtClean="0"/>
              <a:t>2. Растения тундры.</a:t>
            </a:r>
            <a:br>
              <a:rPr lang="ru-RU" sz="2800" dirty="0" smtClean="0"/>
            </a:br>
            <a:r>
              <a:rPr lang="ru-RU" sz="2800" dirty="0" smtClean="0"/>
              <a:t>3.Животные тундры.</a:t>
            </a:r>
            <a:br>
              <a:rPr lang="ru-RU" sz="2800" dirty="0" smtClean="0"/>
            </a:br>
            <a:r>
              <a:rPr lang="ru-RU" sz="2800" dirty="0" smtClean="0"/>
              <a:t>4.Народы севера и их быт.</a:t>
            </a:r>
            <a:br>
              <a:rPr lang="ru-RU" sz="2800" dirty="0" smtClean="0"/>
            </a:br>
            <a:r>
              <a:rPr lang="ru-RU" sz="2800" dirty="0" smtClean="0"/>
              <a:t>5. Полярное сияние.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6</a:t>
            </a:r>
            <a:r>
              <a:rPr lang="ru-RU" sz="2800" dirty="0" smtClean="0"/>
              <a:t>. Загадки о севере.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529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157192"/>
            <a:ext cx="7848872" cy="1224136"/>
          </a:xfrm>
        </p:spPr>
        <p:txBody>
          <a:bodyPr/>
          <a:lstStyle/>
          <a:p>
            <a:pPr algn="l"/>
            <a:r>
              <a:rPr lang="ru-RU" sz="2000" dirty="0" smtClean="0"/>
              <a:t>Тундра-край вечной мерзлоты. Земля, промёрзшая за долгую и холодную </a:t>
            </a:r>
            <a:r>
              <a:rPr lang="ru-RU" sz="2000" dirty="0" err="1" smtClean="0"/>
              <a:t>зиму,только</a:t>
            </a:r>
            <a:r>
              <a:rPr lang="ru-RU" sz="2000" dirty="0" smtClean="0"/>
              <a:t> чуть-чуть успевает оттаять и прогреться за короткое лето.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32656"/>
            <a:ext cx="7200800" cy="4392488"/>
          </a:xfrm>
        </p:spPr>
      </p:pic>
    </p:spTree>
    <p:extLst>
      <p:ext uri="{BB962C8B-B14F-4D97-AF65-F5344CB8AC3E}">
        <p14:creationId xmlns:p14="http://schemas.microsoft.com/office/powerpoint/2010/main" val="353691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97152"/>
            <a:ext cx="8270305" cy="2060168"/>
          </a:xfrm>
        </p:spPr>
        <p:txBody>
          <a:bodyPr/>
          <a:lstStyle/>
          <a:p>
            <a:pPr algn="l"/>
            <a:r>
              <a:rPr lang="ru-RU" sz="2000" dirty="0" smtClean="0"/>
              <a:t> В слегка прогревшемся слое почвы уже могут жить растения. Они не могут вырасти  высокими и обзавестись  пышной кроной, поэтому деревья здесь карликовые с маленькими </a:t>
            </a:r>
            <a:r>
              <a:rPr lang="ru-RU" sz="2000" dirty="0"/>
              <a:t>листьями. Растения в тундре растут очень медленно, что и неудивительно при таких условиях. За год они вырастают примерно на один миллиметр.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4664"/>
            <a:ext cx="7344816" cy="4320480"/>
          </a:xfrm>
        </p:spPr>
      </p:pic>
    </p:spTree>
    <p:extLst>
      <p:ext uri="{BB962C8B-B14F-4D97-AF65-F5344CB8AC3E}">
        <p14:creationId xmlns:p14="http://schemas.microsoft.com/office/powerpoint/2010/main" val="227797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25144"/>
            <a:ext cx="7992888" cy="1944216"/>
          </a:xfrm>
        </p:spPr>
        <p:txBody>
          <a:bodyPr/>
          <a:lstStyle/>
          <a:p>
            <a:pPr algn="l"/>
            <a:r>
              <a:rPr lang="ru-RU" sz="2000" dirty="0"/>
              <a:t>И травы не могут подняться высоко над землей: их пригибает сильный ветер, и они стелются по земле. Из ягод за короткое лето успевают созреть только голубика, брусника и морошка. Но зато ягоды эти очень крупные, гораздо крупнее, чем в нашей местности. Но чаще всего встречаются лишайники и мхи.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5888"/>
            <a:ext cx="7488832" cy="4465240"/>
          </a:xfrm>
        </p:spPr>
      </p:pic>
    </p:spTree>
    <p:extLst>
      <p:ext uri="{BB962C8B-B14F-4D97-AF65-F5344CB8AC3E}">
        <p14:creationId xmlns:p14="http://schemas.microsoft.com/office/powerpoint/2010/main" val="331842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73216"/>
            <a:ext cx="7838256" cy="936104"/>
          </a:xfrm>
        </p:spPr>
        <p:txBody>
          <a:bodyPr/>
          <a:lstStyle/>
          <a:p>
            <a:pPr algn="l"/>
            <a:r>
              <a:rPr lang="ru-RU" sz="2000" dirty="0" smtClean="0"/>
              <a:t>Ягоды тундры: голубика, брусника, морошка.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76672"/>
            <a:ext cx="2376264" cy="373495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76672"/>
            <a:ext cx="2736304" cy="37444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2808312" cy="374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81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157192"/>
            <a:ext cx="7694240" cy="1289080"/>
          </a:xfrm>
        </p:spPr>
        <p:txBody>
          <a:bodyPr/>
          <a:lstStyle/>
          <a:p>
            <a:pPr algn="l"/>
            <a:r>
              <a:rPr lang="ru-RU" sz="2000" dirty="0"/>
              <a:t>Самые крупные и красивые животные тундры — северные олени. Они-то как раз и питаются мхами. Жители тундры издавна приручили северного оленя.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731838"/>
            <a:ext cx="3384375" cy="34750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764704"/>
            <a:ext cx="3456384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6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1" y="4797152"/>
            <a:ext cx="7694240" cy="1872208"/>
          </a:xfrm>
        </p:spPr>
        <p:txBody>
          <a:bodyPr/>
          <a:lstStyle/>
          <a:p>
            <a:pPr algn="l"/>
            <a:r>
              <a:rPr lang="ru-RU" sz="1800" dirty="0"/>
              <a:t>Кроме оленей в тундре живут белые полярные совы, песцы, зайцы, похожие на кроликов и лемминги. Песец — это хищный зверь с очень красивым белым пушистым мехом, а лемминги — это безобидные маленькие грызуны, которыми питаются все, кому не лень: и совы, и песцы, и даже олени. У всех этих животных есть теплый подшерсток, защищающий их от мороза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1944216" cy="280831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245" y="1412776"/>
            <a:ext cx="1892235" cy="28083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716" y="404664"/>
            <a:ext cx="1872208" cy="28803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412776"/>
            <a:ext cx="1967880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75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1" y="4941168"/>
            <a:ext cx="7694240" cy="1368152"/>
          </a:xfrm>
        </p:spPr>
        <p:txBody>
          <a:bodyPr/>
          <a:lstStyle/>
          <a:p>
            <a:pPr algn="l"/>
            <a:r>
              <a:rPr lang="ru-RU" sz="2000" dirty="0" smtClean="0"/>
              <a:t>В прибрежных морях плавает много мелкой рыбы, поэтому летом сюда слетается много птиц. Постоянно живут в Тундре только полярные совы и белые куропатки.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124744"/>
            <a:ext cx="3783884" cy="252028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24744"/>
            <a:ext cx="3744416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85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267</TotalTime>
  <Words>648</Words>
  <Application>Microsoft Office PowerPoint</Application>
  <PresentationFormat>Экран (4:3)</PresentationFormat>
  <Paragraphs>68</Paragraphs>
  <Slides>16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Природная зона-Тундра.</vt:lpstr>
      <vt:lpstr>Содержание:  1.Тундра-край вечной мерзлоты. 2. Растения тундры. 3.Животные тундры. 4.Народы севера и их быт. 5. Полярное сияние. 6. Загадки о севере.</vt:lpstr>
      <vt:lpstr>Тундра-край вечной мерзлоты. Земля, промёрзшая за долгую и холодную зиму,только чуть-чуть успевает оттаять и прогреться за короткое лето.</vt:lpstr>
      <vt:lpstr> В слегка прогревшемся слое почвы уже могут жить растения. Они не могут вырасти  высокими и обзавестись  пышной кроной, поэтому деревья здесь карликовые с маленькими листьями. Растения в тундре растут очень медленно, что и неудивительно при таких условиях. За год они вырастают примерно на один миллиметр.</vt:lpstr>
      <vt:lpstr>И травы не могут подняться высоко над землей: их пригибает сильный ветер, и они стелются по земле. Из ягод за короткое лето успевают созреть только голубика, брусника и морошка. Но зато ягоды эти очень крупные, гораздо крупнее, чем в нашей местности. Но чаще всего встречаются лишайники и мхи. </vt:lpstr>
      <vt:lpstr>Ягоды тундры: голубика, брусника, морошка.</vt:lpstr>
      <vt:lpstr>Самые крупные и красивые животные тундры — северные олени. Они-то как раз и питаются мхами. Жители тундры издавна приручили северного оленя.</vt:lpstr>
      <vt:lpstr>Кроме оленей в тундре живут белые полярные совы, песцы, зайцы, похожие на кроликов и лемминги. Песец — это хищный зверь с очень красивым белым пушистым мехом, а лемминги — это безобидные маленькие грызуны, которыми питаются все, кому не лень: и совы, и песцы, и даже олени. У всех этих животных есть теплый подшерсток, защищающий их от мороза</vt:lpstr>
      <vt:lpstr>В прибрежных морях плавает много мелкой рыбы, поэтому летом сюда слетается много птиц. Постоянно живут в Тундре только полярные совы и белые куропатки.</vt:lpstr>
      <vt:lpstr>В тундре проживают народы, ведущие кочевой образ жизни. Это ненцы, чукчи, якуты, коряки и др. Лето эти народы  живут в тундре, зиму в основном в северной тайге. Всё домашнее хозяйство переносное, его перевозят на оленьих упряжках.</vt:lpstr>
      <vt:lpstr>Жилище народов Севера- чум или яранга из кожи или шкур с мехом домашнего оленя на каркасе из лиственничных жердей с открытым очагом.</vt:lpstr>
      <vt:lpstr>Для сохранения тепла людям служит меховая одежда- сплошная малица у мужчин и распашная ягушка у женщин из шкур молодого оленя мехом внутрь. В сильные морозы поверх малицы или ягушки одевается «гусь»- та же малица, но мехом наружу. Под малицу одеваются меховые брюки. Обувь-мягкие сапоги из оленьего меха.</vt:lpstr>
      <vt:lpstr> Зимой и летом жители тундры ездят на оленях или собаках, запряжённых в специальные сани-нарты.</vt:lpstr>
      <vt:lpstr>Основное занятие  кочевых северных народов-оленеводство, потому что олень –это источник питания, одежды, жилья, основа хозяйства и престижа оленевода.</vt:lpstr>
      <vt:lpstr> В тундре весной и осенью можно наблюдать полярное сияние в виде общего быстро меняющегося свечения неба или движущихся лучей,полос,корон,»занавесей». Длительность полярных сияний состовляет от десятков минут до нескольких суток.</vt:lpstr>
      <vt:lpstr>Загадки о севере: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Знакомство с  жизнью Севера.</dc:title>
  <dc:creator>Артур</dc:creator>
  <cp:lastModifiedBy>Артур</cp:lastModifiedBy>
  <cp:revision>23</cp:revision>
  <dcterms:created xsi:type="dcterms:W3CDTF">2013-07-31T11:29:04Z</dcterms:created>
  <dcterms:modified xsi:type="dcterms:W3CDTF">2013-08-02T11:30:14Z</dcterms:modified>
</cp:coreProperties>
</file>