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2" r:id="rId3"/>
    <p:sldId id="266" r:id="rId4"/>
    <p:sldId id="271" r:id="rId5"/>
    <p:sldId id="272" r:id="rId6"/>
    <p:sldId id="273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5A2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77" autoAdjust="0"/>
    <p:restoredTop sz="94660"/>
  </p:normalViewPr>
  <p:slideViewPr>
    <p:cSldViewPr>
      <p:cViewPr>
        <p:scale>
          <a:sx n="100" d="100"/>
          <a:sy n="100" d="100"/>
        </p:scale>
        <p:origin x="-282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53623-1193-443C-8865-D4A6BF93CC4D}" type="datetimeFigureOut">
              <a:rPr lang="ru-RU"/>
              <a:pPr>
                <a:defRPr/>
              </a:pPr>
              <a:t>07.11.2013</a:t>
            </a:fld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AD351-7CD1-4D7F-A0A8-FF086B0430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CF071-E46F-4C70-A918-6160EFDF3954}" type="datetimeFigureOut">
              <a:rPr lang="ru-RU"/>
              <a:pPr>
                <a:defRPr/>
              </a:pPr>
              <a:t>07.11.2013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70383-103E-410D-978E-5BFD50154A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19E08-2D82-4585-A810-080BC9D449F8}" type="datetimeFigureOut">
              <a:rPr lang="ru-RU"/>
              <a:pPr>
                <a:defRPr/>
              </a:pPr>
              <a:t>07.11.2013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D4088-4627-4B55-9FC2-6BB78B655C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76801-4891-4BAA-8349-7209A0A1B250}" type="datetimeFigureOut">
              <a:rPr lang="ru-RU"/>
              <a:pPr>
                <a:defRPr/>
              </a:pPr>
              <a:t>07.11.2013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A7DDA-4C83-42AC-B11F-FA8039E3D9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95629-F617-4C4A-AEBE-207A9A4D8458}" type="datetimeFigureOut">
              <a:rPr lang="ru-RU"/>
              <a:pPr>
                <a:defRPr/>
              </a:pPr>
              <a:t>07.11.2013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6B138-306A-4370-905D-D5DA6C6D87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43E3A-97E7-4DF9-B767-8FF985E02833}" type="datetimeFigureOut">
              <a:rPr lang="ru-RU"/>
              <a:pPr>
                <a:defRPr/>
              </a:pPr>
              <a:t>07.11.2013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87196-4725-4162-AE6C-C78F3B6C29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284BC-4CBE-4F86-928D-3803534096EF}" type="datetimeFigureOut">
              <a:rPr lang="ru-RU"/>
              <a:pPr>
                <a:defRPr/>
              </a:pPr>
              <a:t>07.11.2013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4ACD7-B8B0-4176-BC92-98F9D6C6A2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920C0-8CC9-4154-B461-8F0A2D001F77}" type="datetimeFigureOut">
              <a:rPr lang="ru-RU"/>
              <a:pPr>
                <a:defRPr/>
              </a:pPr>
              <a:t>07.11.2013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355AF-D1E7-4241-961D-852A6D27EB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7D0E6-C0F1-4B58-8860-4C391B074EF2}" type="datetimeFigureOut">
              <a:rPr lang="ru-RU"/>
              <a:pPr>
                <a:defRPr/>
              </a:pPr>
              <a:t>07.11.2013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FFE6A-CC2E-4A68-B2BC-8C43F96914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55649-F16B-4E1B-A739-F6987C9CDA8F}" type="datetimeFigureOut">
              <a:rPr lang="ru-RU"/>
              <a:pPr>
                <a:defRPr/>
              </a:pPr>
              <a:t>07.11.2013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0D6A6-A622-4270-8BEE-558E05F957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1ED2E-D40A-43CB-B4B3-E646A682D388}" type="datetimeFigureOut">
              <a:rPr lang="ru-RU"/>
              <a:pPr>
                <a:defRPr/>
              </a:pPr>
              <a:t>07.11.2013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EBE4A-F83D-43ED-9CCC-B10E59215D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08DC24C-5797-4432-B9D7-7E1A226C8922}" type="datetimeFigureOut">
              <a:rPr lang="ru-RU"/>
              <a:pPr>
                <a:defRPr/>
              </a:pPr>
              <a:t>07.11.2013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08A7070-1487-44EA-AB81-4CEB60260E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1" r:id="rId1"/>
    <p:sldLayoutId id="2147483765" r:id="rId2"/>
    <p:sldLayoutId id="2147483772" r:id="rId3"/>
    <p:sldLayoutId id="2147483766" r:id="rId4"/>
    <p:sldLayoutId id="2147483773" r:id="rId5"/>
    <p:sldLayoutId id="2147483767" r:id="rId6"/>
    <p:sldLayoutId id="2147483768" r:id="rId7"/>
    <p:sldLayoutId id="2147483774" r:id="rId8"/>
    <p:sldLayoutId id="2147483775" r:id="rId9"/>
    <p:sldLayoutId id="2147483769" r:id="rId10"/>
    <p:sldLayoutId id="214748377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91090" y="5278415"/>
            <a:ext cx="3976686" cy="127181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smtClean="0">
                <a:solidFill>
                  <a:srgbClr val="FFFF00"/>
                </a:solidFill>
              </a:rPr>
              <a:t>Буланкова Ангелина Николаевна</a:t>
            </a:r>
            <a:endParaRPr lang="ru-RU" sz="2400">
              <a:solidFill>
                <a:srgbClr val="FFFF00"/>
              </a:solidFill>
            </a:endParaRPr>
          </a:p>
        </p:txBody>
      </p:sp>
      <p:sp>
        <p:nvSpPr>
          <p:cNvPr id="7171" name="Rectangle 6"/>
          <p:cNvSpPr>
            <a:spLocks noGrp="1"/>
          </p:cNvSpPr>
          <p:nvPr>
            <p:ph type="subTitle" idx="4294967295"/>
          </p:nvPr>
        </p:nvSpPr>
        <p:spPr>
          <a:xfrm>
            <a:off x="827088" y="476250"/>
            <a:ext cx="4032250" cy="1752600"/>
          </a:xfrm>
        </p:spPr>
        <p:txBody>
          <a:bodyPr/>
          <a:lstStyle/>
          <a:p>
            <a:pPr marL="36513" indent="0" algn="ctr" eaLnBrk="1" hangingPunct="1">
              <a:buFont typeface="Wingdings 2" pitchFamily="18" charset="2"/>
              <a:buNone/>
            </a:pPr>
            <a:endParaRPr lang="ru-RU" sz="3200" b="1" smtClean="0">
              <a:solidFill>
                <a:schemeClr val="hlink"/>
              </a:solidFill>
            </a:endParaRPr>
          </a:p>
          <a:p>
            <a:pPr marL="36513" indent="0" algn="ctr" eaLnBrk="1" hangingPunct="1">
              <a:buFont typeface="Wingdings 2" pitchFamily="18" charset="2"/>
              <a:buNone/>
            </a:pPr>
            <a:r>
              <a:rPr lang="ru-RU" sz="3200" b="1" smtClean="0">
                <a:solidFill>
                  <a:schemeClr val="hlink"/>
                </a:solidFill>
              </a:rPr>
              <a:t>Портфолио</a:t>
            </a:r>
          </a:p>
          <a:p>
            <a:pPr marL="36513" indent="0" algn="ctr" eaLnBrk="1" hangingPunct="1">
              <a:buFont typeface="Wingdings 2" pitchFamily="18" charset="2"/>
              <a:buNone/>
            </a:pPr>
            <a:endParaRPr lang="ru-RU" sz="3200" b="1" smtClean="0">
              <a:solidFill>
                <a:schemeClr val="hlink"/>
              </a:solidFill>
            </a:endParaRPr>
          </a:p>
          <a:p>
            <a:pPr marL="36513" indent="0" algn="ctr" eaLnBrk="1" hangingPunct="1">
              <a:buFont typeface="Wingdings 2" pitchFamily="18" charset="2"/>
              <a:buNone/>
            </a:pPr>
            <a:endParaRPr lang="ru-RU" sz="3200" b="1" smtClean="0">
              <a:solidFill>
                <a:schemeClr val="hlink"/>
              </a:solidFill>
            </a:endParaRPr>
          </a:p>
        </p:txBody>
      </p:sp>
      <p:pic>
        <p:nvPicPr>
          <p:cNvPr id="7172" name="Picture 2" descr="C:\Documents and Settings\Admin\Рабочий стол\Изображени1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188913"/>
            <a:ext cx="319087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1500188" y="1571625"/>
            <a:ext cx="40005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FF00"/>
                </a:solidFill>
              </a:rPr>
              <a:t>Воспитатель МБДОУ №26</a:t>
            </a:r>
          </a:p>
          <a:p>
            <a:r>
              <a:rPr lang="ru-RU">
                <a:solidFill>
                  <a:srgbClr val="FFFF00"/>
                </a:solidFill>
              </a:rPr>
              <a:t>г. Чебоксары</a:t>
            </a:r>
          </a:p>
          <a:p>
            <a:r>
              <a:rPr lang="ru-RU">
                <a:solidFill>
                  <a:srgbClr val="FFFF00"/>
                </a:solidFill>
              </a:rPr>
              <a:t>Педагогический стаж 12 лет.</a:t>
            </a:r>
          </a:p>
          <a:p>
            <a:r>
              <a:rPr lang="ru-RU">
                <a:solidFill>
                  <a:srgbClr val="FFFF00"/>
                </a:solidFill>
              </a:rPr>
              <a:t>Образование высшее.</a:t>
            </a:r>
          </a:p>
          <a:p>
            <a:r>
              <a:rPr lang="ru-RU">
                <a:solidFill>
                  <a:srgbClr val="FFFF00"/>
                </a:solidFill>
              </a:rPr>
              <a:t>ЧГУ, 2000 специальность </a:t>
            </a:r>
          </a:p>
          <a:p>
            <a:r>
              <a:rPr lang="ru-RU">
                <a:solidFill>
                  <a:srgbClr val="FFFF00"/>
                </a:solidFill>
              </a:rPr>
              <a:t>психолог - педагог</a:t>
            </a:r>
          </a:p>
          <a:p>
            <a:r>
              <a:rPr lang="ru-RU">
                <a:solidFill>
                  <a:srgbClr val="FFFF00"/>
                </a:solidFill>
              </a:rPr>
              <a:t>1 квалификационная категория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7467600" cy="45259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800" smtClean="0">
                <a:solidFill>
                  <a:srgbClr val="FFFF00"/>
                </a:solidFill>
              </a:rPr>
              <a:t>В детский сад душа звала,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smtClean="0">
                <a:solidFill>
                  <a:srgbClr val="FFFF00"/>
                </a:solidFill>
              </a:rPr>
              <a:t>Говорила, пела: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smtClean="0">
                <a:solidFill>
                  <a:srgbClr val="FFFF00"/>
                </a:solidFill>
              </a:rPr>
              <a:t>Ничего на свете лучше нету,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smtClean="0">
                <a:solidFill>
                  <a:srgbClr val="FFFF00"/>
                </a:solidFill>
              </a:rPr>
              <a:t>Чем растить детей на белом свете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smtClean="0">
                <a:solidFill>
                  <a:srgbClr val="FFFF00"/>
                </a:solidFill>
              </a:rPr>
              <a:t>Тем, кто любит не страшны тревоги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smtClean="0">
                <a:solidFill>
                  <a:srgbClr val="FFFF00"/>
                </a:solidFill>
              </a:rPr>
              <a:t>Нам такие дороги дороги</a:t>
            </a:r>
          </a:p>
        </p:txBody>
      </p:sp>
      <p:pic>
        <p:nvPicPr>
          <p:cNvPr id="13315" name="Picture 2" descr="I:\репка\DSC084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4000" y="3286125"/>
            <a:ext cx="63500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142875" y="214313"/>
            <a:ext cx="7467600" cy="452596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FFFF00"/>
                </a:solidFill>
              </a:rPr>
              <a:t>А ребята- просто класс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FFFF00"/>
                </a:solidFill>
              </a:rPr>
              <a:t>Все равняются на нас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FFFF00"/>
                </a:solidFill>
              </a:rPr>
              <a:t>Дима Кудряшов и Аня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FFFF00"/>
                </a:solidFill>
              </a:rPr>
              <a:t>Завоевали первый приз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FFFF00"/>
                </a:solidFill>
              </a:rPr>
              <a:t>В конкурсе рисунков, масок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FFFF00"/>
                </a:solidFill>
              </a:rPr>
              <a:t>Неожиданный успех.</a:t>
            </a:r>
          </a:p>
        </p:txBody>
      </p:sp>
      <p:pic>
        <p:nvPicPr>
          <p:cNvPr id="18435" name="Picture 2" descr="C:\Documents and Settings\Admin\Рабочий стол\p3_risunok-59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3786188"/>
            <a:ext cx="4500562" cy="268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 descr="C:\Documents and Settings\Admin\Рабочий стол\p3_dsc085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25" y="0"/>
            <a:ext cx="2857500" cy="333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285750" y="285750"/>
            <a:ext cx="6572250" cy="22860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>
                <a:solidFill>
                  <a:srgbClr val="FFFF00"/>
                </a:solidFill>
              </a:rPr>
              <a:t>Наша Настя молодец!</a:t>
            </a:r>
          </a:p>
          <a:p>
            <a:pPr>
              <a:buFont typeface="Wingdings 2" pitchFamily="18" charset="2"/>
              <a:buNone/>
            </a:pPr>
            <a:r>
              <a:rPr lang="ru-RU" smtClean="0">
                <a:solidFill>
                  <a:srgbClr val="FFFF00"/>
                </a:solidFill>
              </a:rPr>
              <a:t>Её открытка лучше всех</a:t>
            </a:r>
          </a:p>
          <a:p>
            <a:pPr>
              <a:buFont typeface="Wingdings 2" pitchFamily="18" charset="2"/>
              <a:buNone/>
            </a:pPr>
            <a:r>
              <a:rPr lang="ru-RU" smtClean="0">
                <a:solidFill>
                  <a:srgbClr val="FFFF00"/>
                </a:solidFill>
              </a:rPr>
              <a:t>Валентинкой она озаряет сердца</a:t>
            </a:r>
          </a:p>
          <a:p>
            <a:pPr>
              <a:buFont typeface="Wingdings 2" pitchFamily="18" charset="2"/>
              <a:buNone/>
            </a:pPr>
            <a:r>
              <a:rPr lang="ru-RU" smtClean="0">
                <a:solidFill>
                  <a:srgbClr val="FFFF00"/>
                </a:solidFill>
              </a:rPr>
              <a:t>И детскому счастью не будет конца.</a:t>
            </a:r>
          </a:p>
        </p:txBody>
      </p:sp>
      <p:pic>
        <p:nvPicPr>
          <p:cNvPr id="19459" name="Picture 2" descr="H:\Грамоты дарование 2012 год\1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3" y="3913188"/>
            <a:ext cx="4257676" cy="294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 descr="H:\Грамоты дарование 2012 год\14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57675" y="2428875"/>
            <a:ext cx="48863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4400550" cy="118586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ru-RU" sz="2800" smtClean="0">
              <a:solidFill>
                <a:srgbClr val="FFFF00"/>
              </a:solidFill>
            </a:endParaRPr>
          </a:p>
          <a:p>
            <a:pPr>
              <a:buFont typeface="Wingdings 2" pitchFamily="18" charset="2"/>
              <a:buNone/>
            </a:pPr>
            <a:endParaRPr lang="ru-RU" sz="2800" smtClean="0">
              <a:solidFill>
                <a:srgbClr val="FFFF00"/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ru-RU" sz="2800" smtClean="0">
                <a:solidFill>
                  <a:srgbClr val="FFFF00"/>
                </a:solidFill>
              </a:rPr>
              <a:t>Наша Таня – вот душа</a:t>
            </a:r>
          </a:p>
          <a:p>
            <a:pPr>
              <a:buFont typeface="Wingdings 2" pitchFamily="18" charset="2"/>
              <a:buNone/>
            </a:pPr>
            <a:r>
              <a:rPr lang="ru-RU" sz="2800" smtClean="0">
                <a:solidFill>
                  <a:srgbClr val="FFFF00"/>
                </a:solidFill>
              </a:rPr>
              <a:t>До чего же хороша</a:t>
            </a:r>
          </a:p>
          <a:p>
            <a:pPr>
              <a:buFont typeface="Wingdings 2" pitchFamily="18" charset="2"/>
              <a:buNone/>
            </a:pPr>
            <a:r>
              <a:rPr lang="ru-RU" sz="2800" smtClean="0">
                <a:solidFill>
                  <a:srgbClr val="FFFF00"/>
                </a:solidFill>
              </a:rPr>
              <a:t>Заняла второе место</a:t>
            </a:r>
          </a:p>
          <a:p>
            <a:pPr>
              <a:buFont typeface="Wingdings 2" pitchFamily="18" charset="2"/>
              <a:buNone/>
            </a:pPr>
            <a:r>
              <a:rPr lang="ru-RU" sz="2800" smtClean="0">
                <a:solidFill>
                  <a:srgbClr val="FFFF00"/>
                </a:solidFill>
              </a:rPr>
              <a:t>В конкурсе о маме</a:t>
            </a:r>
          </a:p>
          <a:p>
            <a:pPr>
              <a:buFont typeface="Wingdings 2" pitchFamily="18" charset="2"/>
              <a:buNone/>
            </a:pPr>
            <a:r>
              <a:rPr lang="ru-RU" sz="2800" smtClean="0">
                <a:solidFill>
                  <a:srgbClr val="FFFF00"/>
                </a:solidFill>
              </a:rPr>
              <a:t>«Маму я свою люблю</a:t>
            </a:r>
          </a:p>
          <a:p>
            <a:pPr>
              <a:buFont typeface="Wingdings 2" pitchFamily="18" charset="2"/>
              <a:buNone/>
            </a:pPr>
            <a:r>
              <a:rPr lang="ru-RU" sz="2800" smtClean="0">
                <a:solidFill>
                  <a:srgbClr val="FFFF00"/>
                </a:solidFill>
              </a:rPr>
              <a:t>И за все благодарю»</a:t>
            </a:r>
          </a:p>
        </p:txBody>
      </p:sp>
      <p:pic>
        <p:nvPicPr>
          <p:cNvPr id="20483" name="Picture 2" descr="H:\диплом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5" y="428625"/>
            <a:ext cx="4618038" cy="607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4429125" cy="278606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400" smtClean="0">
                <a:solidFill>
                  <a:srgbClr val="FFFF00"/>
                </a:solidFill>
              </a:rPr>
              <a:t>Творчество, педмастерство</a:t>
            </a:r>
          </a:p>
          <a:p>
            <a:pPr>
              <a:buFont typeface="Wingdings 2" pitchFamily="18" charset="2"/>
              <a:buNone/>
            </a:pPr>
            <a:r>
              <a:rPr lang="ru-RU" sz="2400" smtClean="0">
                <a:solidFill>
                  <a:srgbClr val="FFFF00"/>
                </a:solidFill>
              </a:rPr>
              <a:t>И свои познанья</a:t>
            </a:r>
          </a:p>
          <a:p>
            <a:pPr>
              <a:buFont typeface="Wingdings 2" pitchFamily="18" charset="2"/>
              <a:buNone/>
            </a:pPr>
            <a:r>
              <a:rPr lang="ru-RU" sz="2400" smtClean="0">
                <a:solidFill>
                  <a:srgbClr val="FFFF00"/>
                </a:solidFill>
              </a:rPr>
              <a:t>Постаралась я вложить</a:t>
            </a:r>
          </a:p>
          <a:p>
            <a:pPr>
              <a:buFont typeface="Wingdings 2" pitchFamily="18" charset="2"/>
              <a:buNone/>
            </a:pPr>
            <a:r>
              <a:rPr lang="ru-RU" sz="2400" smtClean="0">
                <a:solidFill>
                  <a:srgbClr val="FFFF00"/>
                </a:solidFill>
              </a:rPr>
              <a:t>В конкурс «Лучшее занятие»</a:t>
            </a:r>
          </a:p>
          <a:p>
            <a:pPr>
              <a:buFont typeface="Wingdings 2" pitchFamily="18" charset="2"/>
              <a:buNone/>
            </a:pPr>
            <a:r>
              <a:rPr lang="ru-RU" sz="2400" smtClean="0">
                <a:solidFill>
                  <a:srgbClr val="FFFF00"/>
                </a:solidFill>
              </a:rPr>
              <a:t>Увенчалось все успехом</a:t>
            </a:r>
          </a:p>
          <a:p>
            <a:pPr>
              <a:buFont typeface="Wingdings 2" pitchFamily="18" charset="2"/>
              <a:buNone/>
            </a:pPr>
            <a:r>
              <a:rPr lang="ru-RU" sz="2400" smtClean="0">
                <a:solidFill>
                  <a:srgbClr val="FFFF00"/>
                </a:solidFill>
              </a:rPr>
              <a:t>Первое место награда за это</a:t>
            </a:r>
          </a:p>
        </p:txBody>
      </p:sp>
      <p:pic>
        <p:nvPicPr>
          <p:cNvPr id="22531" name="Picture 3" descr="C:\Users\Admin\Pictures\2013-10-27\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0275" y="0"/>
            <a:ext cx="4403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C:\Users\Admin\Desktop\dsc054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6250"/>
            <a:ext cx="4572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Другая 1">
      <a:dk1>
        <a:srgbClr val="5DF0F6"/>
      </a:dk1>
      <a:lt1>
        <a:srgbClr val="0075A2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319</TotalTime>
  <Words>153</Words>
  <Application>Microsoft Office PowerPoint</Application>
  <PresentationFormat>Экран (4:3)</PresentationFormat>
  <Paragraphs>40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Franklin Gothic Book</vt:lpstr>
      <vt:lpstr>Wingdings 2</vt:lpstr>
      <vt:lpstr>Calibri</vt:lpstr>
      <vt:lpstr>Техническая</vt:lpstr>
      <vt:lpstr>Буланкова Ангелина Николаевна</vt:lpstr>
      <vt:lpstr>Слайд 2</vt:lpstr>
      <vt:lpstr>Слайд 3</vt:lpstr>
      <vt:lpstr>Слайд 4</vt:lpstr>
      <vt:lpstr>Слайд 5</vt:lpstr>
      <vt:lpstr>Слайд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Буланкова Ангелина Николаевна</dc:title>
  <dc:creator>1</dc:creator>
  <cp:lastModifiedBy>Admin</cp:lastModifiedBy>
  <cp:revision>36</cp:revision>
  <dcterms:created xsi:type="dcterms:W3CDTF">2011-05-26T14:11:55Z</dcterms:created>
  <dcterms:modified xsi:type="dcterms:W3CDTF">2013-11-07T15:41:57Z</dcterms:modified>
</cp:coreProperties>
</file>