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327" r:id="rId6"/>
    <p:sldId id="326" r:id="rId7"/>
    <p:sldId id="329" r:id="rId8"/>
    <p:sldId id="331" r:id="rId9"/>
    <p:sldId id="316" r:id="rId10"/>
    <p:sldId id="313" r:id="rId11"/>
    <p:sldId id="315" r:id="rId12"/>
    <p:sldId id="318" r:id="rId13"/>
    <p:sldId id="319" r:id="rId14"/>
    <p:sldId id="297" r:id="rId15"/>
    <p:sldId id="283" r:id="rId16"/>
    <p:sldId id="298" r:id="rId17"/>
    <p:sldId id="320" r:id="rId18"/>
    <p:sldId id="303" r:id="rId19"/>
    <p:sldId id="321" r:id="rId20"/>
    <p:sldId id="310" r:id="rId21"/>
    <p:sldId id="322" r:id="rId22"/>
    <p:sldId id="324" r:id="rId23"/>
    <p:sldId id="30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  <a:srgbClr val="009900"/>
    <a:srgbClr val="80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579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D4474-D14B-4DA2-A2E2-786B86D5DE7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E16F3-754D-4F20-B739-75E383F14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6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E16F3-754D-4F20-B739-75E383F145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4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3690-65B5-486F-B131-EC08A21DAE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6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3EFD-0814-4690-BC57-3ADA2427D7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6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5BABA-4994-4444-A718-2F4E86917A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6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3690-65B5-486F-B131-EC08A21DAE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5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D5E32-83FF-489D-BF09-0DD48AE3E1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69245-B2E7-40D1-B1A5-5B8C094130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D8EE4-8654-4313-A145-717F26DE51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2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6E3DE-BCD2-4B4C-8184-A207A7138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3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5D02-4269-49ED-9437-41D084DAA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707FD-FF7E-4329-9721-33D98761E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4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86B0-06E3-49BB-82F3-DE376E7CEF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D5E32-83FF-489D-BF09-0DD48AE3E1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3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0650-20B3-44B2-B5E2-BBF6F42176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1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3EFD-0814-4690-BC57-3ADA2427D7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38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5BABA-4994-4444-A718-2F4E86917A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48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3690-65B5-486F-B131-EC08A21DAE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36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D5E32-83FF-489D-BF09-0DD48AE3E1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17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69245-B2E7-40D1-B1A5-5B8C094130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D8EE4-8654-4313-A145-717F26DE51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97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6E3DE-BCD2-4B4C-8184-A207A7138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9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5D02-4269-49ED-9437-41D084DAA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51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707FD-FF7E-4329-9721-33D98761E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5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69245-B2E7-40D1-B1A5-5B8C094130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14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86B0-06E3-49BB-82F3-DE376E7CEF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8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0650-20B3-44B2-B5E2-BBF6F42176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70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3EFD-0814-4690-BC57-3ADA2427D7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5BABA-4994-4444-A718-2F4E86917A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82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3690-65B5-486F-B131-EC08A21DAE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9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D5E32-83FF-489D-BF09-0DD48AE3E1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31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69245-B2E7-40D1-B1A5-5B8C094130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7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D8EE4-8654-4313-A145-717F26DE51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76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6E3DE-BCD2-4B4C-8184-A207A7138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13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5D02-4269-49ED-9437-41D084DAA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D8EE4-8654-4313-A145-717F26DE51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30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707FD-FF7E-4329-9721-33D98761E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98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86B0-06E3-49BB-82F3-DE376E7CEF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24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0650-20B3-44B2-B5E2-BBF6F42176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96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3EFD-0814-4690-BC57-3ADA2427D7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6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5BABA-4994-4444-A718-2F4E86917A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73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3690-65B5-486F-B131-EC08A21DAE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D5E32-83FF-489D-BF09-0DD48AE3E1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09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69245-B2E7-40D1-B1A5-5B8C094130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87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D8EE4-8654-4313-A145-717F26DE51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81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6E3DE-BCD2-4B4C-8184-A207A7138D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9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6E3DE-BCD2-4B4C-8184-A207A7138D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19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5D02-4269-49ED-9437-41D084DAA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35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707FD-FF7E-4329-9721-33D98761E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4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86B0-06E3-49BB-82F3-DE376E7CEF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80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0650-20B3-44B2-B5E2-BBF6F42176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06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3EFD-0814-4690-BC57-3ADA2427D7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3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5BABA-4994-4444-A718-2F4E86917A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5D02-4269-49ED-9437-41D084DAA4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707FD-FF7E-4329-9721-33D98761E0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86B0-06E3-49BB-82F3-DE376E7CEF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3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0650-20B3-44B2-B5E2-BBF6F42176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2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43346C-97F4-4267-BA14-049F973EBD6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43346C-97F4-4267-BA14-049F973EBD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43346C-97F4-4267-BA14-049F973EBD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8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43346C-97F4-4267-BA14-049F973EBD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0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43346C-97F4-4267-BA14-049F973EBD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3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72816"/>
            <a:ext cx="7149480" cy="237626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5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«Посади птичку </a:t>
            </a:r>
            <a:br>
              <a:rPr lang="ru-RU" sz="5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 гнёздышко»</a:t>
            </a:r>
            <a:br>
              <a:rPr lang="ru-RU" sz="5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(для детей старшего возраста)</a:t>
            </a:r>
            <a:endParaRPr lang="ru-RU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80112" y="5284328"/>
            <a:ext cx="3320752" cy="1369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Слепцова А.В.</a:t>
            </a:r>
            <a:endParaRPr lang="ru-RU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C:\Users\Администратор\Desktop\5d8a322a34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0"/>
            <a:ext cx="914485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06812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Соловей – вьёт гнездо в густых кустах, траве прямо на земле. Делает себе гнездо из сухой травы, опавших листьев.</a:t>
            </a:r>
            <a:endParaRPr lang="ru-RU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548680"/>
            <a:ext cx="4384966" cy="821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C:\Users\Администратор\Desktop\gnezdo-gracha-na-bereze-zimoi-altaiskii-krai-0002241195-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7034" y="5229200"/>
            <a:ext cx="8561430" cy="14401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Жаворонок вьёт гнездо в поле, там, где трава низкая, тоже на земле.</a:t>
            </a:r>
            <a:endParaRPr lang="ru-RU" sz="39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Администратор\Documents\алла\3283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860032" y="548680"/>
            <a:ext cx="4384966" cy="821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4010" y="5085184"/>
            <a:ext cx="8713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Ласточка лепит гнездо под крышами, балконами. Гнездо имеет форму </a:t>
            </a:r>
            <a:r>
              <a:rPr lang="ru-RU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полушара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и маленькое   отверстие – вход. Строит гнездо из комочков размокшей после дождя земли или глины.</a:t>
            </a:r>
            <a:endParaRPr lang="ru-RU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9" name="Picture 5" descr="C:\Users\Администратор\Documents\алла\22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Users\Администратор\Desktop\estorni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5" y="0"/>
            <a:ext cx="9185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2043" y="404664"/>
            <a:ext cx="4384966" cy="821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Администратор\Documents\алла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"/>
            <a:ext cx="5436096" cy="68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36096" y="1340768"/>
            <a:ext cx="374462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Скворцам – помогают люди. Строят домики из деревянных досточек - прибивают их на палочку и крепят на деревьях.</a:t>
            </a:r>
            <a:endParaRPr lang="ru-RU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Администратор\Documents\алла\1301498481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0"/>
            <a:ext cx="9144000" cy="68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56355" y="425870"/>
            <a:ext cx="4384966" cy="821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:\Users\Администратор\Documents\алла\кук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9"/>
            <a:ext cx="9144000" cy="49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202" y="5301208"/>
            <a:ext cx="91387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Кукушка не строит себе гнёзда. Она селиться в свободных дуплах, норах, в чужих гнездах. Даже яйца подбрасывает чужим птицам, что-бы они их высиживали</a:t>
            </a:r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2493989" cy="155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Администратор\Documents\алла\1116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3" y="83173"/>
            <a:ext cx="2506062" cy="1639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Администратор\Pictures\Рисунок1вы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44" y="150416"/>
            <a:ext cx="2518319" cy="157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Администратор\Documents\алла\32838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3759"/>
            <a:ext cx="2493988" cy="158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Администратор\Desktop\estorninh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931037"/>
            <a:ext cx="2506061" cy="155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Администратор\Documents\алла\1301498481_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57" y="1907398"/>
            <a:ext cx="2518318" cy="155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Администратор\Desktop\gnezdo-gracha-na-bereze-zimoi-altaiskii-krai-0002241195-preview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645025"/>
            <a:ext cx="2506060" cy="1449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6" descr="C:\Users\Администратор\Desktop\5d8a322a34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43" y="5289018"/>
            <a:ext cx="2518318" cy="144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7" descr="C:\Users\Администратор\Desktop\gnezdo-gracha-na-bereze-zimoi-altaiskii-krai-0002241195-preview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2" y="5289018"/>
            <a:ext cx="2533524" cy="1435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C:\Users\Администратор\Documents\алла\229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43" y="3645026"/>
            <a:ext cx="2518319" cy="1446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3" descr="C:\Users\Администратор\Documents\алла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3" y="5289018"/>
            <a:ext cx="2506063" cy="144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5" descr="C:\Users\Администратор\Documents\алла\кукушка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6"/>
            <a:ext cx="2493988" cy="1446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83992" y="3916069"/>
            <a:ext cx="1767728" cy="145465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570521" y="260648"/>
            <a:ext cx="1246993" cy="40044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55976" y="1268760"/>
            <a:ext cx="1425938" cy="39928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804248" y="205532"/>
            <a:ext cx="1944213" cy="4555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331640" y="1931674"/>
            <a:ext cx="1485874" cy="560892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355976" y="2924944"/>
            <a:ext cx="1425938" cy="56356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164288" y="1931037"/>
            <a:ext cx="1570087" cy="515325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195736" y="4351961"/>
            <a:ext cx="621779" cy="742969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148064" y="4351961"/>
            <a:ext cx="633852" cy="7815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244408" y="4351961"/>
            <a:ext cx="504053" cy="73950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354779" y="5959541"/>
            <a:ext cx="462737" cy="7715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148064" y="5959541"/>
            <a:ext cx="633851" cy="771557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100392" y="6006728"/>
            <a:ext cx="648069" cy="72437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19672" y="1228109"/>
            <a:ext cx="705678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ru-RU" sz="3200" b="1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Дидактическая задача: найти  гнездо птицы с цифрой по картинке, описать его.</a:t>
            </a:r>
          </a:p>
          <a:p>
            <a:pPr algn="ctr"/>
            <a:endParaRPr lang="ru-RU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91680" y="1474331"/>
            <a:ext cx="698477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ru-RU" sz="32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Игровое действие: выбрать любую птицу, назвать её и найти ей гнездо с нужной цифрой.</a:t>
            </a:r>
            <a:endParaRPr lang="ru-RU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19673" y="120116"/>
            <a:ext cx="698477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ru-RU" sz="32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воспитатель показывает слайдовую презентацию «Гнёзда птиц», на которой изображены птицы с подробным описанием их гнезд. Дети внимательно смотрят презентацию, затем им предлагается выбрать любую птицу по её названию и посадить её в своё гнёздышко, при этом назвать цифру подходящего гнезда для птицы и дать ему описание.</a:t>
            </a:r>
            <a:endParaRPr lang="ru-RU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72205950_1300430697_591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78" cy="69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29700" y="3933056"/>
            <a:ext cx="3372231" cy="2702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332656"/>
            <a:ext cx="5177054" cy="103797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Гнёзда птиц</a:t>
            </a:r>
            <a:endParaRPr lang="ru-RU" sz="5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57241" y="366336"/>
            <a:ext cx="3888431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Грач</a:t>
            </a:r>
          </a:p>
          <a:p>
            <a:pPr algn="ctr"/>
            <a:endParaRPr lang="ru-RU" sz="3200" b="1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</a:p>
          <a:p>
            <a:pPr algn="ctr"/>
            <a:endParaRPr lang="ru-RU" sz="3200" b="1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</a:p>
          <a:p>
            <a:pPr algn="ctr"/>
            <a:endParaRPr lang="ru-RU" sz="3200" b="1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</a:p>
          <a:p>
            <a:pPr algn="ctr"/>
            <a:endParaRPr lang="ru-RU" sz="3200" b="1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</a:p>
          <a:p>
            <a:pPr algn="ctr"/>
            <a:endParaRPr lang="ru-RU" sz="3200" b="1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32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67944" y="332656"/>
            <a:ext cx="5177054" cy="103797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Администратор\Documents\алла\215977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2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39107" y="1092805"/>
            <a:ext cx="388843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Грачи вьют гнёзда высоко на деревьях из прутиков веточек. Их гнёзда похожи на корзинки.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Администратор\Documents\алла\1116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62381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860032" y="548680"/>
            <a:ext cx="4384966" cy="821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33CC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33CC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33CC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33CC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33CC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256</Words>
  <Application>Microsoft Office PowerPoint</Application>
  <PresentationFormat>Экран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Дидактическая игра  «Посади птичку  в гнёздышко» (для детей старшего возраста)</vt:lpstr>
      <vt:lpstr>Презентация PowerPoint</vt:lpstr>
      <vt:lpstr>Презентация PowerPoint</vt:lpstr>
      <vt:lpstr>Презентация PowerPoint</vt:lpstr>
      <vt:lpstr>Гнёзда птиц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DNA7 X64</cp:lastModifiedBy>
  <cp:revision>37</cp:revision>
  <dcterms:created xsi:type="dcterms:W3CDTF">2012-02-04T18:37:01Z</dcterms:created>
  <dcterms:modified xsi:type="dcterms:W3CDTF">2013-06-06T05:35:54Z</dcterms:modified>
</cp:coreProperties>
</file>