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313" r:id="rId1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A43936-E314-430D-B258-E2442273A494}" type="datetimeFigureOut">
              <a:rPr lang="ru-RU" smtClean="0"/>
              <a:pPr/>
              <a:t>30.08.2013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103488-15F0-4D61-9B8E-D4E065ACF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adik-ostrovok@yandex.ru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42844" y="285728"/>
            <a:ext cx="8786874" cy="1643074"/>
          </a:xfrm>
        </p:spPr>
        <p:txBody>
          <a:bodyPr>
            <a:normAutofit fontScale="92500" lnSpcReduction="20000"/>
          </a:bodyPr>
          <a:lstStyle/>
          <a:p>
            <a:r>
              <a:rPr lang="ru-RU" sz="1200" dirty="0" smtClean="0"/>
              <a:t>Муниципальное автономное образовательное учреждение № 242</a:t>
            </a:r>
            <a:br>
              <a:rPr lang="ru-RU" sz="1200" dirty="0" smtClean="0"/>
            </a:br>
            <a:r>
              <a:rPr lang="ru-RU" sz="1200" dirty="0" smtClean="0"/>
              <a:t>«Детский сад общеразвивающего вида»</a:t>
            </a:r>
            <a:br>
              <a:rPr lang="ru-RU" sz="1200" dirty="0" smtClean="0"/>
            </a:br>
            <a:r>
              <a:rPr lang="ru-RU" sz="1200" dirty="0" smtClean="0"/>
              <a:t>650070 г.Кемерово, пер. Щегловский 18</a:t>
            </a:r>
            <a:br>
              <a:rPr lang="ru-RU" sz="1200" dirty="0" smtClean="0"/>
            </a:br>
            <a:r>
              <a:rPr lang="ru-RU" sz="1200" dirty="0" smtClean="0"/>
              <a:t>т.: 8(3842) 31-42-45</a:t>
            </a:r>
            <a:br>
              <a:rPr lang="ru-RU" sz="1200" dirty="0" smtClean="0"/>
            </a:br>
            <a:r>
              <a:rPr lang="ru-RU" sz="1200" dirty="0" smtClean="0"/>
              <a:t>е-</a:t>
            </a:r>
            <a:r>
              <a:rPr lang="en-US" sz="1200" dirty="0" smtClean="0"/>
              <a:t>mail</a:t>
            </a:r>
            <a:r>
              <a:rPr lang="ru-RU" sz="1200" b="1" dirty="0" smtClean="0"/>
              <a:t>: 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sadik</a:t>
            </a: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-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ostrovok</a:t>
            </a: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@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yandex</a:t>
            </a: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.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ru</a:t>
            </a:r>
            <a:endParaRPr lang="ru-RU" sz="1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1200" dirty="0" smtClean="0"/>
          </a:p>
          <a:p>
            <a:r>
              <a:rPr lang="ru-RU" sz="1500" b="1" dirty="0" smtClean="0"/>
              <a:t>ОТЧЁТ О МЕРОПРИЯТИЯХ В РАМКАХ АКЦИИ</a:t>
            </a:r>
            <a:br>
              <a:rPr lang="ru-RU" sz="1500" b="1" dirty="0" smtClean="0"/>
            </a:br>
            <a:r>
              <a:rPr lang="ru-RU" sz="1500" b="1" dirty="0" smtClean="0"/>
              <a:t>«ДНИ ЗАЩИТЫ ОТ ЭКОЛОГИЧЕСКОЙ ОПАСНОСТИ»</a:t>
            </a:r>
            <a:br>
              <a:rPr lang="ru-RU" sz="1500" b="1" dirty="0" smtClean="0"/>
            </a:br>
            <a:endParaRPr lang="ru-RU" sz="1500" b="1" dirty="0"/>
          </a:p>
        </p:txBody>
      </p:sp>
      <p:pic>
        <p:nvPicPr>
          <p:cNvPr id="1026" name="Picture 2" descr="радуга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8523" b="18523"/>
          <a:stretch>
            <a:fillRect/>
          </a:stretch>
        </p:blipFill>
        <p:spPr bwMode="auto">
          <a:xfrm>
            <a:off x="2071670" y="2071678"/>
            <a:ext cx="5604796" cy="443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8259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15 мая – Международный День семьи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820378"/>
                <a:gridCol w="1037274"/>
                <a:gridCol w="2254566"/>
                <a:gridCol w="1645920"/>
              </a:tblGrid>
              <a:tr h="168413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Спортивный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праздник </a:t>
                      </a:r>
                    </a:p>
                    <a:p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«Папа, мама, я- спортивная семья!»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15.05.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Развивать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Физическую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культуру и нравственную сплочённость семьи.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Ст. воспитатель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950055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Посадка деревьев на территории детского сада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Привлечь родителей к озеленению территории ДОУ, сплотить в совместной деятельности детей и родителей.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Ст. воспитатель.</a:t>
                      </a:r>
                      <a:endParaRPr lang="ru-RU" dirty="0"/>
                    </a:p>
                  </a:txBody>
                  <a:tcPr/>
                </a:tc>
              </a:tr>
              <a:tr h="88638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Фотовыставка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«Про нас…»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15.05-22.04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Воспитывать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чувства любви и гордости за свою семью, чувства уважения к родителям.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r>
                        <a:rPr lang="ru-RU" baseline="0" dirty="0" smtClean="0"/>
                        <a:t> групп.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22 мая – Международный День биологического разнообразия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69"/>
          <a:ext cx="8229600" cy="578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820378"/>
                <a:gridCol w="894398"/>
                <a:gridCol w="2397442"/>
                <a:gridCol w="1645920"/>
              </a:tblGrid>
              <a:tr h="1220871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НОД  «Красная Книга Кемеровской области. Редкие млекопитающие».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22.05.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дошкольников с редкими млекопитающими и причинами их исчезновения, вызвать чувство сопереживания.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ПДО по экологии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899783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Изготовление макета «Кабарга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лесу».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Совместное творчество педагога и воспитанников.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НОД  «Красная Книга Кемеровской области. Редкие птицы».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Закрепить знания о жизни кабарги,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развивать мелкую  моторику рук воспитанников.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дошкольников с редкими птицами и причинами их исчезновения.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ПДО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экологии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2665825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6.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НОД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«Красная Книга Кемеровской области. Редкие растения».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Пластелинопластика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лепка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«Кувшинка».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dirty="0" smtClean="0"/>
                        <a:t>Оформление стенгазеты.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29.05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29.05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22.05.-29.05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дошкольников с редкими растениями и причинами их исчезновения.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Закрепить знания о внешнем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виде кувшинки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развивать мелкую  моторику рук воспитанников.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родителей с редкими животными и растениями Кемеровской области.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ПДО по экологии.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1 июня – Международный День защиты детей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229600" cy="5487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2748940"/>
                <a:gridCol w="822960"/>
                <a:gridCol w="2468880"/>
                <a:gridCol w="1645920"/>
              </a:tblGrid>
              <a:tr h="1807972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Праздник счастья и добра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приуроченный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 к Дню защиты детей.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3.06.</a:t>
                      </a: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Дать детям дошкольного возраста элементарные знания и представления о международном празднике.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Воспитывать желание проявлять творческую инициативу.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Ст. воспитатель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807972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Миникинотеатр</a:t>
                      </a:r>
                      <a:r>
                        <a:rPr lang="ru-RU" dirty="0" smtClean="0"/>
                        <a:t> в формате 3 </a:t>
                      </a: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Мультфильм «Звёздочка»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4.06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Расширить представления об окружающем мире, познакомить с новыми словами, явлениями, ситуациям.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Ст. воспитатель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87141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Акция ко Дню защиты детей «Пусть серое станет цветным!»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4.06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Создать атмосферу праздника.</a:t>
                      </a:r>
                    </a:p>
                    <a:p>
                      <a:r>
                        <a:rPr lang="ru-RU" sz="1400" dirty="0" smtClean="0"/>
                        <a:t> Сплотить детей и родителей в совместной деятельности: раскрашивание серого асфальта с помощью цветных мелков красочными рисунками.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воспитатели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5 июня – Всемирный День окружающей среды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820378"/>
                <a:gridCol w="822960"/>
                <a:gridCol w="246888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Кукольный театр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«Как  поросёнок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Петя по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лесу гулял»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Содействовать формированию у детей чувства неприятия к разрушительным действиям.</a:t>
                      </a:r>
                    </a:p>
                    <a:p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Формировать у дошкольников желание сохранять чистоту в  окружающем их мире.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воспитатели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стенгазеты «Сохраним чистоту в природе и городе»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3.06.-7.06.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Обратить внимание родителей и детей на отрицательные моменты поведения горожан на природе и городе.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 групп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Акция «За чистоту в природе и городе»: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изготовление листовок «Нет мусору»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расклеивание листовок на остановочных павильонах в районе ФПК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06-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14.06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Привлечь родителей к совместной деятельности.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Привлечь внимание общественности к сохранению чистоты</a:t>
                      </a:r>
                      <a:r>
                        <a:rPr lang="ru-RU" sz="1400" baseline="0" dirty="0" smtClean="0"/>
                        <a:t> в городе.</a:t>
                      </a:r>
                      <a:endParaRPr lang="ru-RU" sz="1400" dirty="0" smtClean="0"/>
                    </a:p>
                    <a:p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воспитатели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Чтоб цветы в лесу цвели,</a:t>
            </a:r>
          </a:p>
          <a:p>
            <a:pPr>
              <a:buNone/>
            </a:pPr>
            <a:r>
              <a:rPr lang="ru-RU" sz="1400" dirty="0" smtClean="0"/>
              <a:t>Всю весну и лето</a:t>
            </a:r>
          </a:p>
          <a:p>
            <a:pPr>
              <a:buNone/>
            </a:pPr>
            <a:r>
              <a:rPr lang="ru-RU" sz="1400" dirty="0" smtClean="0"/>
              <a:t>Мы не будем собирать</a:t>
            </a:r>
          </a:p>
          <a:p>
            <a:pPr>
              <a:buNone/>
            </a:pPr>
            <a:r>
              <a:rPr lang="ru-RU" sz="1400" dirty="0" smtClean="0"/>
              <a:t>Их больших букетов.</a:t>
            </a:r>
            <a:endParaRPr lang="ru-RU" sz="1100" dirty="0" smtClean="0"/>
          </a:p>
          <a:p>
            <a:pPr>
              <a:buNone/>
            </a:pPr>
            <a:r>
              <a:rPr lang="ru-RU" sz="1400" dirty="0" smtClean="0"/>
              <a:t>                                 Если птенчик из гнезда</a:t>
            </a:r>
          </a:p>
          <a:p>
            <a:pPr>
              <a:buNone/>
            </a:pPr>
            <a:r>
              <a:rPr lang="ru-RU" sz="1400" dirty="0" smtClean="0"/>
              <a:t>                                 Выпорхнул до срока,</a:t>
            </a:r>
          </a:p>
          <a:p>
            <a:pPr>
              <a:buNone/>
            </a:pPr>
            <a:r>
              <a:rPr lang="ru-RU" sz="1400" dirty="0" smtClean="0"/>
              <a:t>                                Мы поможем, не беда,</a:t>
            </a:r>
          </a:p>
          <a:p>
            <a:pPr>
              <a:buNone/>
            </a:pPr>
            <a:r>
              <a:rPr lang="ru-RU" sz="1400" dirty="0" smtClean="0"/>
              <a:t>                                 Не трещи, сорока.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Хоть и вредный мухомор,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Мы его не тронем.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Вдруг понадобиться он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Жителю лесному.</a:t>
            </a:r>
          </a:p>
          <a:p>
            <a:pPr>
              <a:buNone/>
            </a:pPr>
            <a:r>
              <a:rPr lang="ru-RU" sz="1200" dirty="0" smtClean="0"/>
              <a:t>                                                                                                                      </a:t>
            </a:r>
            <a:r>
              <a:rPr lang="ru-RU" sz="1400" dirty="0" smtClean="0"/>
              <a:t>Хрупкий домик муравья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   Надо тоже охранять.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   Обязательно он должен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    За заборчиком стоять.</a:t>
            </a:r>
          </a:p>
          <a:p>
            <a:pPr>
              <a:buNone/>
            </a:pPr>
            <a:endParaRPr lang="ru-RU" sz="12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2400" dirty="0" smtClean="0"/>
              <a:t>Давайте, дошколята, природу охранять!</a:t>
            </a:r>
          </a:p>
          <a:p>
            <a:pPr algn="ctr">
              <a:buNone/>
            </a:pPr>
            <a:r>
              <a:rPr lang="ru-RU" sz="2400" dirty="0" smtClean="0"/>
              <a:t>О ней ни на минуту не надо забывать.</a:t>
            </a:r>
          </a:p>
          <a:p>
            <a:pPr algn="ctr">
              <a:buNone/>
            </a:pPr>
            <a:r>
              <a:rPr lang="ru-RU" sz="2400" dirty="0" smtClean="0"/>
              <a:t>Ведь цветы, леса, поля и речки,</a:t>
            </a:r>
          </a:p>
          <a:p>
            <a:pPr algn="ctr">
              <a:buNone/>
            </a:pPr>
            <a:r>
              <a:rPr lang="ru-RU" sz="2400" dirty="0" smtClean="0"/>
              <a:t>Это все для нас навечно!</a:t>
            </a:r>
            <a:endParaRPr lang="ru-RU" sz="2400" dirty="0"/>
          </a:p>
        </p:txBody>
      </p:sp>
      <p:pic>
        <p:nvPicPr>
          <p:cNvPr id="6146" name="Picture 2" descr="C:\Users\Методист\Desktop\цвето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28604"/>
            <a:ext cx="2666997" cy="2002299"/>
          </a:xfrm>
          <a:prstGeom prst="rect">
            <a:avLst/>
          </a:prstGeom>
          <a:noFill/>
        </p:spPr>
      </p:pic>
      <p:pic>
        <p:nvPicPr>
          <p:cNvPr id="7" name="Picture 3" descr="C:\Users\Методист\Desktop\птенчи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714620"/>
            <a:ext cx="2232438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sz="1400" b="0" dirty="0" smtClean="0">
                <a:solidFill>
                  <a:schemeClr val="tx1"/>
                </a:solidFill>
              </a:rPr>
              <a:t>Муниципальное автономное образовательное учреждение № 242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«Детский сад общеразвивающего вида»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650070 г.Кемерово, пер. Щегловский 18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т.: 8(3842) 31-42-45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е</a:t>
            </a:r>
            <a:r>
              <a:rPr lang="en-US" sz="1400" b="0" dirty="0" smtClean="0">
                <a:solidFill>
                  <a:schemeClr val="tx1"/>
                </a:solidFill>
              </a:rPr>
              <a:t>-mail: sadik-ostrovok@yandex.ru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                                                                                                              УТВЕРЖДАЮ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						          Заведующая МАДОУ №242</a:t>
            </a:r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						            </a:t>
            </a:r>
            <a:r>
              <a:rPr lang="ru-RU" sz="1400" b="1" dirty="0" err="1" smtClean="0"/>
              <a:t>_________Е.В.Шитикова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 algn="ctr">
              <a:buNone/>
            </a:pPr>
            <a:r>
              <a:rPr lang="ru-RU" sz="1400" b="1" dirty="0" smtClean="0"/>
              <a:t>ПЛАН МЕРОПРИЯТИЙ В РАМКАХ АКЦИИ</a:t>
            </a:r>
            <a:endParaRPr lang="ru-RU" sz="1400" dirty="0" smtClean="0"/>
          </a:p>
          <a:p>
            <a:pPr algn="ctr">
              <a:buNone/>
            </a:pPr>
            <a:r>
              <a:rPr lang="ru-RU" sz="1400" b="1" dirty="0" smtClean="0"/>
              <a:t>«ДНИ ЗАЩИТЫ ОТ ЭКОЛОГИЧЕСКОЙ ОПАСНОСТИ» В МАДОУ №242</a:t>
            </a: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«ДЕТСКИЙ САД ОБЩЕРАЗВИВАЮЩЕГО ВИДА»</a:t>
            </a:r>
          </a:p>
          <a:p>
            <a:pPr algn="ctr"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Кемерово 2013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21 марта - День Земли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842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2786082"/>
                <a:gridCol w="1214446"/>
                <a:gridCol w="2000264"/>
                <a:gridCol w="1828784"/>
              </a:tblGrid>
              <a:tr h="41905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 и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 </a:t>
                      </a:r>
                      <a:endParaRPr lang="ru-RU" dirty="0"/>
                    </a:p>
                  </a:txBody>
                  <a:tcPr/>
                </a:tc>
              </a:tr>
              <a:tr h="1162800"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НОД «День Земли»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18.03.2013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дошкольников с историей возникновения праздника.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ПДО по экологии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426036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Оформление стенгазеты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Посев семян садовых растений</a:t>
                      </a:r>
                    </a:p>
                    <a:p>
                      <a:endParaRPr lang="ru-RU" dirty="0" smtClean="0"/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Анкетирование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15.03-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21.03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21.03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15.03-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21.03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Оформить стенгазету с пожеланиями детей нашей планете.  Обеспечить психолого-педагогическое информирование родителей;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Выращивание рассады для оформления участков на территории детского сада.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Выявить отношение родителей к сохранению чистой экологической среды.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воспитатели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Ст. воспитатель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</a:rPr>
              <a:t>22 марта – День воды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endParaRPr lang="ru-RU" sz="1800" b="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571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2143140"/>
                <a:gridCol w="1000132"/>
                <a:gridCol w="3040384"/>
                <a:gridCol w="1645920"/>
              </a:tblGrid>
              <a:tr h="2010847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Эксперименталь-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ная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деятельность «Знакомство со свойствами воды»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22.03. 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со свойствами воды, показать её значение для всего живого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воспитатели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010847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НОД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«Пресный водоем»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с видами пресных водоемов, растениями и животными. Показать необходимость сохранять водоемы чистыми.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ПДО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по экологии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693345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Тестопластика: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«Жители пресных водоемов»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26.03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Уточнить знания о пресноводных животных, развивать мелкую моторику рук.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воспитатели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229600" cy="6060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2891816"/>
                <a:gridCol w="1037274"/>
                <a:gridCol w="2254566"/>
                <a:gridCol w="1645920"/>
              </a:tblGrid>
              <a:tr h="121444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НОД  «Эти удивительные птицы».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27.03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Расширить знания детей о некоторых особенностях внешнего и внутреннего строения птиц.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ПДО по экологии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3849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НОД  «Перелетные птицы нашего края».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Выставка совместного творчества детей и родителей.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28.03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27.03-29.04.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детей с перелетными птицами, расширить знания детей о внешнем виде, поведении и значении. Развивать чувство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эмпатии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 животным.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Развивать  и  углублять сотрудничество с семьями воспитанников  ДОУ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ПДО по экологии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Ст.</a:t>
                      </a:r>
                      <a:r>
                        <a:rPr lang="ru-RU" baseline="0" dirty="0" smtClean="0"/>
                        <a:t> воспитатель</a:t>
                      </a:r>
                      <a:endParaRPr lang="ru-RU" dirty="0" smtClean="0"/>
                    </a:p>
                  </a:txBody>
                  <a:tcPr/>
                </a:tc>
              </a:tr>
              <a:tr h="192333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Пластилинопластика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«Скворец»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«Чаепитие с жаворонками»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Закрепить знания детей о внешнем виде скворца, вызвать чувство удовольствия при работе, развивать мелкую моторику рук.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Закрепить полученные знания. Вызвать положительные эмоции.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ПДО по экологии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Макарова</a:t>
                      </a:r>
                      <a:r>
                        <a:rPr lang="ru-RU" baseline="0" dirty="0" smtClean="0"/>
                        <a:t> Е.О.</a:t>
                      </a:r>
                    </a:p>
                    <a:p>
                      <a:r>
                        <a:rPr lang="ru-RU" baseline="0" dirty="0" err="1" smtClean="0"/>
                        <a:t>Козменко</a:t>
                      </a:r>
                      <a:r>
                        <a:rPr lang="ru-RU" baseline="0" dirty="0" smtClean="0"/>
                        <a:t> О.А.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1 апреля – День птиц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7 апреля – День здоровья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67943"/>
          <a:ext cx="8229600" cy="492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820378"/>
                <a:gridCol w="1108712"/>
                <a:gridCol w="2286016"/>
                <a:gridCol w="1543032"/>
              </a:tblGrid>
              <a:tr h="620333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Праздник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«Фея чистоты»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Цель: формировать навык здорового образа жизни.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воспитатели</a:t>
                      </a:r>
                    </a:p>
                    <a:p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629537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Спортивная эстафета «Веселые старты»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Развивать физические способности у детей: скорость, быстрота, выносливость, ловкость.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Формировать умение ориентироваться в пространстве.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Инструктор по ФИЗО.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51397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Консультация для родителей по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акаливанию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Обогатить знания родителей о закаливании.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воспитатели</a:t>
                      </a:r>
                    </a:p>
                    <a:p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042235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Круглый стол для родителей «Влияние взаимоотношений между родителями на психическое здоровье  ребёнка.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Рассказать</a:t>
                      </a:r>
                      <a:r>
                        <a:rPr lang="ru-RU" sz="1400" baseline="0" dirty="0" smtClean="0"/>
                        <a:t> о </a:t>
                      </a:r>
                      <a:r>
                        <a:rPr lang="ru-RU" sz="1400" dirty="0" smtClean="0"/>
                        <a:t> значимости психического здоровья дошкольника как компонента его здоровья в целом.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</a:p>
                    <a:p>
                      <a:r>
                        <a:rPr lang="ru-RU" dirty="0" smtClean="0"/>
                        <a:t>Ст. воспитатель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15 апреля – День экологических знаний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85813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820378"/>
                <a:gridCol w="1037274"/>
                <a:gridCol w="2254566"/>
                <a:gridCol w="1645920"/>
              </a:tblGrid>
              <a:tr h="714361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Викторина «Родной свой край люби и знай».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15.04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Закрепить знания детей о природе нашего края.</a:t>
                      </a:r>
                    </a:p>
                    <a:p>
                      <a:endParaRPr kumimoji="0"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ПДО по экологии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57283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Экскурсия в зоологический музей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КемГУ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с внешним видом, реальными размерами, особенностями биологии животных.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Ст. воспитатель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163961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минитеррариума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зоологическом музее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КемГУ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с живыми экзотическими животными, особенностями внешнего вида и биологии.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Ст. воспитатель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Встреча с «Живым уголком».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17.04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Содействовать формированию у детей положительного отношения к животным.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ПДО по экологии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19 апреля – День подснежника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229600" cy="5367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820378"/>
                <a:gridCol w="751522"/>
                <a:gridCol w="2540318"/>
                <a:gridCol w="1645920"/>
              </a:tblGrid>
              <a:tr h="1038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НОД  «Первоцветы»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19.04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Познакомить с первоцветами нашего края.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ПДО по экологии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627517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Акция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«Сохраним первоцветы»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22.04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Расширить знания родителей о первоцветах, обратить внимание жителей ФПК на необходимость охраны редких первоцветов.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Ст. воспитатель</a:t>
                      </a:r>
                      <a:endParaRPr lang="ru-RU" dirty="0"/>
                    </a:p>
                  </a:txBody>
                  <a:tcPr/>
                </a:tc>
              </a:tr>
              <a:tr h="16621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изготовление листовок родителями с детьми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Привлечь родителей к совместной деятельности.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/>
                </a:tc>
              </a:tr>
              <a:tr h="1038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расклеивание листовок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районе ФПК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Привлечь внимание общественности к сохранению природы.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Ст.</a:t>
                      </a:r>
                      <a:r>
                        <a:rPr lang="ru-RU" baseline="0" dirty="0" smtClean="0"/>
                        <a:t> воспитатель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19-26 апреля – Неделя Добра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24"/>
          <a:ext cx="8229600" cy="5581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2748940"/>
                <a:gridCol w="1037274"/>
                <a:gridCol w="2254566"/>
                <a:gridCol w="1645920"/>
              </a:tblGrid>
              <a:tr h="214052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Акция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 с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бору корма для бездомных животных,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находящихся на попечении приюта г. Кемерово.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19-26.04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Обратить внимание родителей на проблему существования бездомных животных, вызвать желание помогать Обществу по защите животных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Сформировать у детей чувство </a:t>
                      </a:r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эмпатии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 животным.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Ст. воспитатель.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502934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Доброго сердца</a:t>
                      </a:r>
                    </a:p>
                    <a:p>
                      <a:r>
                        <a:rPr lang="ru-RU" dirty="0" smtClean="0"/>
                        <a:t>(праздник)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22.04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Формировать у детей представления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о вежливости,</a:t>
                      </a:r>
                    </a:p>
                    <a:p>
                      <a:r>
                        <a:rPr lang="ru-RU" sz="1400" dirty="0" smtClean="0"/>
                        <a:t>привлечь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 родителей к взаимодействию в воспитании моральных качеств детей.</a:t>
                      </a:r>
                    </a:p>
                    <a:p>
                      <a:r>
                        <a:rPr lang="ru-RU" sz="1400" dirty="0" smtClean="0"/>
                        <a:t>Создать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атмосферу</a:t>
                      </a:r>
                    </a:p>
                    <a:p>
                      <a:r>
                        <a:rPr lang="ru-RU" sz="1400" dirty="0" smtClean="0"/>
                        <a:t>доброжелательного отношения друг к другу, радости.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Воспитатели.</a:t>
                      </a:r>
                      <a:endParaRPr lang="ru-RU" dirty="0"/>
                    </a:p>
                  </a:txBody>
                  <a:tcPr/>
                </a:tc>
              </a:tr>
              <a:tr h="713507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Когнитивное</a:t>
                      </a:r>
                      <a:r>
                        <a:rPr lang="ru-RU" baseline="0" dirty="0" smtClean="0"/>
                        <a:t> упражнение </a:t>
                      </a:r>
                      <a:r>
                        <a:rPr lang="ru-RU" dirty="0" smtClean="0"/>
                        <a:t>«Чаша</a:t>
                      </a:r>
                      <a:r>
                        <a:rPr lang="ru-RU" baseline="0" dirty="0" smtClean="0"/>
                        <a:t> доброты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26.04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Закрепить знание понятий «добро», «доброта».</a:t>
                      </a:r>
                      <a:r>
                        <a:rPr lang="ru-RU" sz="1400" baseline="0" dirty="0" smtClean="0"/>
                        <a:t> Эмоциональное развитие.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2606</TotalTime>
  <Words>1277</Words>
  <Application>Microsoft Office PowerPoint</Application>
  <PresentationFormat>Экран (4:3)</PresentationFormat>
  <Paragraphs>392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 </vt:lpstr>
      <vt:lpstr>Муниципальное автономное образовательное учреждение № 242 «Детский сад общеразвивающего вида» 650070 г.Кемерово, пер. Щегловский 18 т.: 8(3842) 31-42-45 е-mail: sadik-ostrovok@yandex.ru   </vt:lpstr>
      <vt:lpstr>21 марта - День Земли </vt:lpstr>
      <vt:lpstr>22 марта – День воды </vt:lpstr>
      <vt:lpstr>1 апреля – День птиц   </vt:lpstr>
      <vt:lpstr>7 апреля – День здоровья</vt:lpstr>
      <vt:lpstr>15 апреля – День экологических знаний </vt:lpstr>
      <vt:lpstr>19 апреля – День подснежника</vt:lpstr>
      <vt:lpstr>19-26 апреля – Неделя Добра</vt:lpstr>
      <vt:lpstr>15 мая – Международный День семьи</vt:lpstr>
      <vt:lpstr>22 мая – Международный День биологического разнообразия </vt:lpstr>
      <vt:lpstr>1 июня – Международный День защиты детей</vt:lpstr>
      <vt:lpstr>5 июня – Всемирный День окружающей среды</vt:lpstr>
      <vt:lpstr>Слайд 14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Методист</cp:lastModifiedBy>
  <cp:revision>314</cp:revision>
  <dcterms:created xsi:type="dcterms:W3CDTF">2013-04-24T07:41:43Z</dcterms:created>
  <dcterms:modified xsi:type="dcterms:W3CDTF">2013-08-30T06:56:11Z</dcterms:modified>
</cp:coreProperties>
</file>