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4660"/>
  </p:normalViewPr>
  <p:slideViewPr>
    <p:cSldViewPr>
      <p:cViewPr>
        <p:scale>
          <a:sx n="74" d="100"/>
          <a:sy n="74" d="100"/>
        </p:scale>
        <p:origin x="-37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getImage (8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3" y="188640"/>
            <a:ext cx="8784976" cy="6480720"/>
          </a:xfrm>
          <a:prstGeom prst="rect">
            <a:avLst/>
          </a:prstGeom>
          <a:ln w="228600" cap="sq" cmpd="thickThin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04664"/>
            <a:ext cx="6912768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ГБДОУ№7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Московского района 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г. Санкт-Петербург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437112"/>
            <a:ext cx="7848872" cy="98296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Воспитатель:</a:t>
            </a:r>
            <a:r>
              <a:rPr lang="ru-RU" dirty="0" smtClean="0">
                <a:solidFill>
                  <a:schemeClr val="tx1"/>
                </a:solidFill>
              </a:rPr>
              <a:t> Савчук Лиля Владимировна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age-12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8712968" cy="6480720"/>
          </a:xfrm>
          <a:prstGeom prst="rect">
            <a:avLst/>
          </a:prstGeom>
          <a:ln w="228600" cap="sq" cmpd="thickThin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/>
              <a:t>Мать-мачеха</a:t>
            </a:r>
            <a:endParaRPr lang="ru-RU" sz="6000" b="1" dirty="0"/>
          </a:p>
        </p:txBody>
      </p:sp>
      <p:pic>
        <p:nvPicPr>
          <p:cNvPr id="4" name="Содержимое 3" descr="MaTb_AWP_2008032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03648" y="1599651"/>
            <a:ext cx="5898852" cy="4214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403648" y="1628800"/>
            <a:ext cx="3024336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1</a:t>
            </a:r>
            <a:endParaRPr lang="ru-RU" sz="6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27984" y="1628800"/>
            <a:ext cx="2880320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2</a:t>
            </a:r>
            <a:endParaRPr lang="ru-RU" sz="6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03648" y="3789040"/>
            <a:ext cx="3024336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3</a:t>
            </a:r>
            <a:endParaRPr lang="ru-RU" sz="6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427984" y="3789040"/>
            <a:ext cx="2880320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6600" dirty="0" smtClean="0"/>
              <a:t>4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02  E" pathEditMode="relative" ptsTypes="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age-12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1"/>
            <a:ext cx="8784975" cy="6480720"/>
          </a:xfrm>
          <a:prstGeom prst="rect">
            <a:avLst/>
          </a:prstGeom>
          <a:ln w="228600" cap="sq" cmpd="thickThin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smtClean="0"/>
              <a:t>тюльпан</a:t>
            </a:r>
            <a:endParaRPr lang="ru-RU" sz="6000" b="1" dirty="0"/>
          </a:p>
        </p:txBody>
      </p:sp>
      <p:pic>
        <p:nvPicPr>
          <p:cNvPr id="4" name="Содержимое 3" descr="97983195_56565656__5_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85344" y="1700808"/>
            <a:ext cx="6154789" cy="41764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403648" y="1700808"/>
            <a:ext cx="3096344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1</a:t>
            </a:r>
            <a:endParaRPr lang="ru-RU" sz="6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99992" y="1700808"/>
            <a:ext cx="3024336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2</a:t>
            </a:r>
            <a:endParaRPr lang="ru-RU" sz="6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03648" y="3861048"/>
            <a:ext cx="3096344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3</a:t>
            </a:r>
            <a:endParaRPr lang="ru-RU" sz="6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499992" y="3861048"/>
            <a:ext cx="3024336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4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02  E" pathEditMode="relative" ptsTypes="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ages (6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640960" cy="6336704"/>
          </a:xfrm>
          <a:prstGeom prst="rect">
            <a:avLst/>
          </a:prstGeom>
          <a:ln w="228600" cap="sq" cmpd="thickThin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Ирис</a:t>
            </a:r>
            <a:endParaRPr lang="ru-RU" b="1" dirty="0"/>
          </a:p>
        </p:txBody>
      </p:sp>
      <p:pic>
        <p:nvPicPr>
          <p:cNvPr id="4" name="Содержимое 3" descr="large (20)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74764" y="1600200"/>
            <a:ext cx="3394472" cy="452596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915816" y="1628800"/>
            <a:ext cx="1656184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1</a:t>
            </a:r>
            <a:endParaRPr lang="ru-RU" sz="6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1628800"/>
            <a:ext cx="1656184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2</a:t>
            </a:r>
            <a:endParaRPr lang="ru-RU" sz="6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3861048"/>
            <a:ext cx="1656184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3</a:t>
            </a:r>
            <a:endParaRPr lang="ru-RU" sz="6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3861048"/>
            <a:ext cx="1656184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4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ages (60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99828"/>
            <a:ext cx="8712967" cy="6397523"/>
          </a:xfrm>
          <a:prstGeom prst="rect">
            <a:avLst/>
          </a:prstGeom>
          <a:ln w="2286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 descr="0_7962b_cd6b939d_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1844824"/>
            <a:ext cx="6351447" cy="45603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96752"/>
            <a:ext cx="7772400" cy="1470025"/>
          </a:xfrm>
        </p:spPr>
        <p:txBody>
          <a:bodyPr>
            <a:normAutofit/>
          </a:bodyPr>
          <a:lstStyle/>
          <a:p>
            <a:r>
              <a:rPr lang="ru-RU" sz="6600" b="1" i="1" dirty="0" smtClean="0"/>
              <a:t>Весенние цветы</a:t>
            </a:r>
            <a:endParaRPr lang="ru-RU" sz="6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99083237_1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12968" cy="6480720"/>
          </a:xfrm>
          <a:prstGeom prst="rect">
            <a:avLst/>
          </a:prstGeom>
          <a:ln w="228600" cap="sq" cmpd="thickThin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Зима не даром злится, прошла ее пора. Весна в окно стучится и гонит со двора!</a:t>
            </a:r>
            <a:endParaRPr lang="ru-RU" sz="3600" b="1" dirty="0"/>
          </a:p>
        </p:txBody>
      </p:sp>
      <p:pic>
        <p:nvPicPr>
          <p:cNvPr id="4" name="Содержимое 3" descr="getImage (68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55576" y="1700808"/>
            <a:ext cx="7272808" cy="4752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age-39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274" y="188640"/>
            <a:ext cx="8721214" cy="6480720"/>
          </a:xfrm>
          <a:prstGeom prst="rect">
            <a:avLst/>
          </a:prstGeom>
          <a:ln w="228600" cap="sq" cmpd="thickThin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/>
              <a:t>подснежник</a:t>
            </a:r>
            <a:endParaRPr lang="ru-RU" sz="6000" b="1" dirty="0"/>
          </a:p>
        </p:txBody>
      </p:sp>
      <p:pic>
        <p:nvPicPr>
          <p:cNvPr id="8" name="Содержимое 7" descr="3RmuR4f0xG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43608" y="1340768"/>
            <a:ext cx="7056784" cy="50511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51520" y="1340768"/>
            <a:ext cx="3384376" cy="2520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1</a:t>
            </a:r>
            <a:endParaRPr lang="ru-RU" sz="6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4048" y="1340768"/>
            <a:ext cx="3600400" cy="2520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2</a:t>
            </a:r>
            <a:endParaRPr lang="ru-RU" sz="6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3933056"/>
            <a:ext cx="3384376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3</a:t>
            </a:r>
            <a:endParaRPr lang="ru-RU" sz="6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427984" y="3861048"/>
            <a:ext cx="3600400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4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age-12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12968" cy="6480720"/>
          </a:xfrm>
          <a:prstGeom prst="rect">
            <a:avLst/>
          </a:prstGeom>
          <a:ln w="228600" cap="sq" cmpd="thickThin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/>
              <a:t>ландыш</a:t>
            </a:r>
            <a:endParaRPr lang="ru-RU" sz="6600" b="1" dirty="0"/>
          </a:p>
        </p:txBody>
      </p:sp>
      <p:pic>
        <p:nvPicPr>
          <p:cNvPr id="4" name="Содержимое 3" descr="getImage (64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71600" y="1628800"/>
            <a:ext cx="7143194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971600" y="1628800"/>
            <a:ext cx="3528392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1</a:t>
            </a:r>
            <a:endParaRPr lang="ru-RU" sz="6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20072" y="1628800"/>
            <a:ext cx="3600400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2</a:t>
            </a:r>
            <a:endParaRPr lang="ru-RU" sz="6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4365104"/>
            <a:ext cx="3528392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3</a:t>
            </a:r>
            <a:endParaRPr lang="ru-RU" sz="6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4293096"/>
            <a:ext cx="3600400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4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-11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1" y="260648"/>
            <a:ext cx="8640960" cy="6336704"/>
          </a:xfrm>
          <a:prstGeom prst="rect">
            <a:avLst/>
          </a:prstGeom>
          <a:ln w="228600" cap="sq" cmpd="thickThin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/>
              <a:t>нарцисс</a:t>
            </a:r>
            <a:endParaRPr lang="ru-RU" sz="6600" b="1" dirty="0"/>
          </a:p>
        </p:txBody>
      </p:sp>
      <p:pic>
        <p:nvPicPr>
          <p:cNvPr id="6" name="Содержимое 5" descr="getImage (258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43608" y="1412776"/>
            <a:ext cx="6793204" cy="48574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95536" y="1412776"/>
            <a:ext cx="3456384" cy="2376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1</a:t>
            </a:r>
            <a:endParaRPr lang="ru-RU" sz="6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08104" y="1340768"/>
            <a:ext cx="3312368" cy="2376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2</a:t>
            </a:r>
            <a:endParaRPr lang="ru-RU" sz="6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3789040"/>
            <a:ext cx="3456384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3</a:t>
            </a:r>
            <a:endParaRPr lang="ru-RU" sz="6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436096" y="3789040"/>
            <a:ext cx="3312368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4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39593E-6 L 4.72222E-6 0.3330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age-11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  <a:ln w="228600" cap="sq" cmpd="thickThin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5688632" cy="1210146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пролеска</a:t>
            </a:r>
            <a:endParaRPr lang="ru-RU" sz="5400" b="1" dirty="0"/>
          </a:p>
        </p:txBody>
      </p:sp>
      <p:pic>
        <p:nvPicPr>
          <p:cNvPr id="4" name="Содержимое 3" descr="getImage (255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87624" y="1484784"/>
            <a:ext cx="6624736" cy="47472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95536" y="1484784"/>
            <a:ext cx="3168352" cy="2376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1</a:t>
            </a:r>
            <a:endParaRPr lang="ru-RU" sz="6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148064" y="1484784"/>
            <a:ext cx="3456384" cy="2376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2</a:t>
            </a:r>
            <a:endParaRPr lang="ru-RU" sz="6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3861048"/>
            <a:ext cx="3168352" cy="2376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3</a:t>
            </a:r>
            <a:endParaRPr lang="ru-RU" sz="6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64088" y="3933056"/>
            <a:ext cx="3456384" cy="2376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4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age-31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  <a:ln w="228600" cap="sq" cmpd="thickThin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/>
              <a:t>одуванчик</a:t>
            </a:r>
            <a:endParaRPr lang="ru-RU" sz="6000" b="1" dirty="0"/>
          </a:p>
        </p:txBody>
      </p:sp>
      <p:pic>
        <p:nvPicPr>
          <p:cNvPr id="4" name="Содержимое 3" descr="getImage (85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14500" y="1720056"/>
            <a:ext cx="6097860" cy="4286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539552" y="1844824"/>
            <a:ext cx="2880320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1</a:t>
            </a:r>
            <a:endParaRPr lang="ru-RU" sz="6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652120" y="1844824"/>
            <a:ext cx="3096344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2</a:t>
            </a:r>
            <a:endParaRPr lang="ru-RU" sz="6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99592" y="4149080"/>
            <a:ext cx="2880320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3</a:t>
            </a:r>
            <a:endParaRPr lang="ru-RU" sz="6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3861048"/>
            <a:ext cx="3096344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4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02  E" pathEditMode="relative" ptsTypes="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age-1257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  <a:ln w="228600" cap="sq" cmpd="thickThin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/>
              <a:t>фиалка</a:t>
            </a:r>
            <a:endParaRPr lang="ru-RU" sz="6000" b="1" dirty="0"/>
          </a:p>
        </p:txBody>
      </p:sp>
      <p:pic>
        <p:nvPicPr>
          <p:cNvPr id="4" name="Содержимое 3" descr="getImage (215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75656" y="1556792"/>
            <a:ext cx="6249953" cy="4680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547664" y="1556792"/>
            <a:ext cx="3024336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1</a:t>
            </a:r>
            <a:endParaRPr lang="ru-RU" sz="6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1556792"/>
            <a:ext cx="3096344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2</a:t>
            </a:r>
            <a:endParaRPr lang="ru-RU" sz="6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47664" y="3861048"/>
            <a:ext cx="3024336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3</a:t>
            </a:r>
            <a:endParaRPr lang="ru-RU" sz="6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3861048"/>
            <a:ext cx="3096344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4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02  E" pathEditMode="relative" ptsTypes="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73</Words>
  <Application>Microsoft Office PowerPoint</Application>
  <PresentationFormat>Экран (4:3)</PresentationFormat>
  <Paragraphs>49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ГБДОУ№7 Московского района  г. Санкт-Петербург</vt:lpstr>
      <vt:lpstr>Весенние цветы</vt:lpstr>
      <vt:lpstr>Зима не даром злится, прошла ее пора. Весна в окно стучится и гонит со двора!</vt:lpstr>
      <vt:lpstr>подснежник</vt:lpstr>
      <vt:lpstr>ландыш</vt:lpstr>
      <vt:lpstr>нарцисс</vt:lpstr>
      <vt:lpstr>пролеска</vt:lpstr>
      <vt:lpstr>одуванчик</vt:lpstr>
      <vt:lpstr>фиалка</vt:lpstr>
      <vt:lpstr>Мать-мачеха</vt:lpstr>
      <vt:lpstr>тюльпан</vt:lpstr>
      <vt:lpstr>Ирис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Лиля</dc:creator>
  <cp:lastModifiedBy>Лиля</cp:lastModifiedBy>
  <cp:revision>26</cp:revision>
  <dcterms:created xsi:type="dcterms:W3CDTF">2013-03-10T18:12:43Z</dcterms:created>
  <dcterms:modified xsi:type="dcterms:W3CDTF">2013-09-09T17:30:22Z</dcterms:modified>
</cp:coreProperties>
</file>