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1E7C5-9569-4690-9504-4B2E652A976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FC4F0-9EC7-4316-93A7-A8DC5875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21B4C-115C-4730-B0BD-1BE8C2F14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B7CC6-8120-48E3-BAFC-5FF85C5F4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B7CC6-8120-48E3-BAFC-5FF85C5F43D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B7CC6-8120-48E3-BAFC-5FF85C5F43D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6315068"/>
            <a:ext cx="6400800" cy="5429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Автор: Леонова Ирина Михайловна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571480"/>
            <a:ext cx="6557954" cy="2112967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 дети могут знать в конце учебного года.</a:t>
            </a:r>
            <a:r>
              <a:rPr lang="ru-RU" sz="4000" b="1" i="1" dirty="0" smtClean="0">
                <a:solidFill>
                  <a:srgbClr val="FF0000"/>
                </a:solidFill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(старшая группа)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мои документы2012-2013\КАРТИНКИ ЩАБЛОНЫ\programma_001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2143116"/>
            <a:ext cx="2590808" cy="3717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857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«Здоровье»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785926"/>
            <a:ext cx="664373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быстро, аккуратно одеваться и раздеваться,     соблюдать порядок в своем шкафу.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Иметь навыки опрятности (замечать непорядок в одежде, устранять его при небольшой помощи взрослых).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Владеть элементарными навыками личной гигиены (самостоятельно чистить зубы, мыть руки перед едой; при кашле и чихании закрывать рот и нос платком).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Владеть простейшими навыками поведения во время еды, пользоваться вилкой, ножом.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Иметь начальные представления о составляющих (важных) компонентах здорового образа жизни (правильное питание, движение, сон) и факторах, разрушающих здоровье.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Знать о значении для здоровья человека ежедневной </a:t>
            </a:r>
            <a:r>
              <a:rPr lang="ru-RU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утренней гимнастики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закаливания организма, соблюдения режима дня.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857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«Социализация»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428728" y="1643050"/>
            <a:ext cx="6167608" cy="494575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Дого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вариваться с партнерами, во что играть, кто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кем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будет в игре; подчинятся правилам игры. 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Уметь разворачивать содержание игры в зависимости от количества играющих детей.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дидактических играх оценивать свои возможности и без обиды воспринимать проигрыш.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Объяснять правила игры сверстникам.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После просмотра спектакля может оценивать игру актера (актеров), используемые средства художественной выразительности и элементы художественного оформления постановки.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Уметь оформлять свой спектакль, используя разнообразные материалы (атрибуты, подручный материал, поделки).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35716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«Труд»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2214554"/>
            <a:ext cx="58579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самостоятельно одеваться и раздеваться, сушить мокрые вещи, ухаживать за обувью.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Выполнять обязанности дежурного по столовой, правильно сервировать стол.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Поддерживать порядок в группе и на участке детского сада.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Выполнять поручения по уходу за животными и растениями в уголке природы.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35716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«Безопасность»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142976" y="1714488"/>
            <a:ext cx="6669384" cy="460851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Соблюдать элементарные правила организованного поведения в детском саду.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Соблюдать элементарные правила поведения на улице и в транспорте, элементарные правила дорожного движения.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Различать и называть специальные виды транспорта («Скорая помощь», «Пожарная», «Милиция»), объяснять их назначение.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Понимать значения сигналов светофора. Узнавать и называть дорожные знаки «Пешеходный переход», «Дети», «Остановка общественного транспорта», «Подземный пешеходный переход», «Пункт медицинской помощи».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Различать проезжую часть, тротуар, подземный пешеходный переход, пешеходный переход «Зебра».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Знать и соблюдать элементарные правила поведения в природе (способы безопасного взаимодействия с растениями и животными, бережного отношения к окружающей природе).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500306"/>
            <a:ext cx="62734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внимание!!!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nsportal.ru/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Leonova-irina-mihaylovna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785926"/>
            <a:ext cx="642942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Различать и называть виды транспорта,  предметы, облегчающие  труд человека в быту и предметы создающие комфорт.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определять размер, цвет, форму, «вес», материал предметов и на основе этого описывать предмет.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классифицировать предметы, определять материалы из которых они сделаны. Самостоятельно характеризовать свойства и качества этих материалов: структура поверхности, твердость-мягкость, хрупкость – прочность, блеск, звонкость, температура поверхности.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знать, что любая вещь создана трудом многих людей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называть профессии строителей, земледельцев, работников транспорта, связи, швейной промышленности.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знать своих родственников, домашний адрес.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различать некоторые рода войск.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знать название родного города (поселка), страны, ее главного города.</a:t>
            </a:r>
          </a:p>
          <a:p>
            <a:pPr algn="just"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0"/>
            <a:ext cx="62151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«Познание»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(Ребенок и окружающий мир: предметное окружение, явления общественной жизни)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428604"/>
            <a:ext cx="3870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Природное окружение.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Экологической воспитание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785926"/>
            <a:ext cx="63579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Анализировать результаты наблюдений и делать выводы о некоторых закономерностях и взаимосвязях в природе.</a:t>
            </a:r>
          </a:p>
          <a:p>
            <a:pPr algn="just"/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Знать два-три вида травянистых растений, четыре – пять видов зимующих птиц.</a:t>
            </a:r>
          </a:p>
          <a:p>
            <a:pPr algn="just"/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Иметь представление о переходе веществ из твердого состояния в жидкое и наоборот; о растениях и способах их вегетативного размножения; об обитателях уголка природы; о зимующих птицах; о повадках диких животных; о помощи человека природе.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357166"/>
            <a:ext cx="4495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 элементарных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математических представлений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428736"/>
            <a:ext cx="67866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Считать (отсчитывать) в пределах 10.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 пользоваться количественными и порядковыми числительными,  отвечать на вопросы «Сколько?», «Который по счету?»   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Сравнивать рядом стоящие числа в пределах 10 (опираясь на наглядность), устанавливать, какое число больше (меньше) другого; уравнивать неравные группы предметов двумя способами (удаления и добавления единицы).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Сравнивать предметы различной величины (до10), размещая их в ряд в порядке возрастания (убывания) размера (длины, ширины, высоты, толщины).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Различать форму предметов: круглую, треугольную, четырехугольную).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Обозначать словом свое местонахождение среди предметов и людей, а также положение одного предмета по отношению к другому.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Называть последовательно части суток.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Называть текущий день недели.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6116" y="642918"/>
            <a:ext cx="27644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Конструирование.  </a:t>
            </a:r>
          </a:p>
          <a:p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3" y="2143116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Анализировать образец постройки.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Планировать этапы создания собственной постройки, находить конструктивные решения.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Создавать постройки по рисунку.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Работать коллективно.</a:t>
            </a:r>
          </a:p>
          <a:p>
            <a:pPr algn="just">
              <a:buFont typeface="Wingdings" pitchFamily="2" charset="2"/>
              <a:buChar char="v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0"/>
            <a:ext cx="5214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 «Коммуникация»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(Развитие речи)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643050"/>
            <a:ext cx="678661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аргументировано и доброжелательно   оценивать ответ, высказывание сверстника.</a:t>
            </a:r>
            <a:r>
              <a:rPr lang="ru-RU" sz="2000" dirty="0" smtClean="0"/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участвовать в беседе.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Употреблять сложные предложения разных видов; при пересказе пользоваться прямой и косвенной речью.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 составлять по образцу рассказы о событиях из личного опыта, по сюжетной картине, по набору картинок; сочинять концовки к сказкам; последовательно без существенных пропусков пересказывать небольшие литературные произведения.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Определять место звука в слове (начало, середина, конец)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Подбирать к существительному несколько прилагательных; заменять слово другим словом со сходным значением.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Употреблять слова, относящиеся к миру человеческих взаимоотношений.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357166"/>
            <a:ext cx="61849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«Чтение художественная литературы»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928802"/>
            <a:ext cx="6357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Определять жанр произведения, называть любимые сказки и рассказы.</a:t>
            </a:r>
          </a:p>
          <a:p>
            <a:pPr algn="just"/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Драматизировать небольшие произведения, читать по ролям стихотворения.</a:t>
            </a:r>
          </a:p>
          <a:p>
            <a:pPr algn="just"/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Называть любимого детского писателя.</a:t>
            </a:r>
          </a:p>
          <a:p>
            <a:pPr algn="just"/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Вспомнить 2-3 стихотворения, 2-3 считалки.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0"/>
            <a:ext cx="5538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«Художественное творчество»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(Знакомство с искусством.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Изобразительная деятельность.)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928802"/>
            <a:ext cx="68580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Проявлять интерес к произведениям изобразительного искусства (живопись, книжная графика, народное декоративное искусство)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Выделять выразительные средства в разных видах искусства (форма, цвет, колорит, композиция)</a:t>
            </a:r>
          </a:p>
          <a:p>
            <a:pPr algn="just"/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рисовании.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Создавать изображения предметов (по представлению, с натуры); сюжетные изображения (на темы окружающей жизни, явлений природы, литературных произведений).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различные цвета и оттенки для создания выразительных образов.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Выполнять узоры по мотивам народного декоративно-прикладного искусства; использовать разнообразные приемы и элементы для создания узора, подбирать цвета с тем или иным видом декоративного искусства.</a:t>
            </a: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502688"/>
            <a:ext cx="57864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лепке.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Лепит предметы разной формы.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Создавать небольшие сюжетные композиции, передавая пропорции, позы и движения фигур.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Создавать изображения по мотивам народных игрушек.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аппликации.</a:t>
            </a:r>
          </a:p>
          <a:p>
            <a:pPr algn="just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Изображать предметы и создавать несложные сюжетные композиции, используя разнообразные приемы вырезания.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Ручной труд.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Сгибать лист вчетверо в разных направлениях, работать по готовой выкройке.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 пользоваться ножницами.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Выполнять несложные поделки способом оригами.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Делать игрушки и сувениры из природного и бросового материала.</a:t>
            </a:r>
          </a:p>
          <a:p>
            <a:pPr algn="just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432</TotalTime>
  <Words>1037</Words>
  <PresentationFormat>Экран (4:3)</PresentationFormat>
  <Paragraphs>104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Что дети могут знать в конце учебного года. (старшая группа)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дети могут знать в конце учебного года.</dc:title>
  <dc:creator>ADMIN</dc:creator>
  <cp:lastModifiedBy>ADMIN</cp:lastModifiedBy>
  <cp:revision>49</cp:revision>
  <dcterms:created xsi:type="dcterms:W3CDTF">2012-11-11T10:50:50Z</dcterms:created>
  <dcterms:modified xsi:type="dcterms:W3CDTF">2012-11-16T09:13:51Z</dcterms:modified>
</cp:coreProperties>
</file>