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384D-6710-47B2-9073-E91C31946F20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DADE-71D1-49C3-9283-9934FC086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5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Я  буду здоровым</a:t>
            </a:r>
            <a:endParaRPr lang="ru-RU" sz="7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Оздоровительно – профилактические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35580"/>
            <a:ext cx="3312368" cy="2160240"/>
          </a:xfrm>
        </p:spPr>
      </p:pic>
      <p:pic>
        <p:nvPicPr>
          <p:cNvPr id="1026" name="Picture 2" descr="C:\Users\Ирина\Desktop\здоровье\2013-01-24-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полоскание зева солевым раствором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массаж стоп на </a:t>
            </a:r>
            <a:r>
              <a:rPr lang="ru-RU" dirty="0" err="1"/>
              <a:t>массажёрах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профилактика плоскостопия</a:t>
            </a:r>
          </a:p>
        </p:txBody>
      </p:sp>
      <p:pic>
        <p:nvPicPr>
          <p:cNvPr id="1027" name="Picture 3" descr="C:\Users\Ирина\Desktop\здоровье\2013-01-23-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77" y="3930396"/>
            <a:ext cx="4239319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5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690608" cy="4248471"/>
          </a:xfrm>
        </p:spPr>
      </p:pic>
      <p:pic>
        <p:nvPicPr>
          <p:cNvPr id="2050" name="Picture 2" descr="C:\Users\Ирина\Desktop\здоровье\2013-01-24-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91" y="3034120"/>
            <a:ext cx="2847843" cy="37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гимнастика для глаз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закаливающие процедуры(контрастное обливание ног)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245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18728"/>
            <a:ext cx="2920219" cy="1946813"/>
          </a:xfrm>
        </p:spPr>
      </p:pic>
      <p:pic>
        <p:nvPicPr>
          <p:cNvPr id="5122" name="Picture 2" descr="C:\Users\Ирина\Desktop\здоровье\детсад_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362887" cy="20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здоровье\IMG_7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0874"/>
            <a:ext cx="3358012" cy="21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esktop\здоровье\IMG_0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3024335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6415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кислородный коктейль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ОУФО</a:t>
            </a:r>
          </a:p>
        </p:txBody>
      </p:sp>
    </p:spTree>
    <p:extLst>
      <p:ext uri="{BB962C8B-B14F-4D97-AF65-F5344CB8AC3E}">
        <p14:creationId xmlns:p14="http://schemas.microsoft.com/office/powerpoint/2010/main" val="182250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ЛФК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C:\Users\Ирина\Desktop\здоровье\2013-01-23-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1735518"/>
            <a:ext cx="3655720" cy="20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\Desktop\здоровье\2013-01-23-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9"/>
            <a:ext cx="3734470" cy="20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здоровье\2013-01-23-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21088"/>
            <a:ext cx="3694138" cy="20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рина\Desktop\здоровье\2013-01-23-0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1"/>
            <a:ext cx="3734470" cy="20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8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Интегрированные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развитие речи + аппликация</a:t>
            </a:r>
          </a:p>
          <a:p>
            <a:pPr marL="137160" indent="0">
              <a:buNone/>
            </a:pPr>
            <a:r>
              <a:rPr lang="ru-RU" dirty="0"/>
              <a:t>    </a:t>
            </a:r>
            <a:r>
              <a:rPr lang="ru-RU" dirty="0" smtClean="0"/>
              <a:t>  </a:t>
            </a:r>
            <a:r>
              <a:rPr lang="ru-RU" dirty="0"/>
              <a:t>« Огородник»</a:t>
            </a:r>
          </a:p>
          <a:p>
            <a:pPr marL="137160" indent="0">
              <a:buNone/>
            </a:pPr>
            <a:r>
              <a:rPr lang="ru-RU" dirty="0"/>
              <a:t>   </a:t>
            </a:r>
            <a:r>
              <a:rPr lang="ru-RU" dirty="0" smtClean="0"/>
              <a:t>   </a:t>
            </a:r>
            <a:r>
              <a:rPr lang="ru-RU" dirty="0"/>
              <a:t>«Овощи на тарелке»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физическая культура</a:t>
            </a:r>
          </a:p>
          <a:p>
            <a:pPr marL="137160" indent="0">
              <a:buNone/>
            </a:pPr>
            <a:r>
              <a:rPr lang="ru-RU" dirty="0" smtClean="0"/>
              <a:t>      «</a:t>
            </a:r>
            <a:r>
              <a:rPr lang="ru-RU" dirty="0"/>
              <a:t>В гостях у лисоньки»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ознакомление с окружающим +изо «В лес за грибами»</a:t>
            </a:r>
          </a:p>
          <a:p>
            <a:pPr marL="137160" indent="0">
              <a:buNone/>
            </a:pPr>
            <a:r>
              <a:rPr lang="ru-RU" dirty="0" smtClean="0"/>
              <a:t>      «</a:t>
            </a:r>
            <a:r>
              <a:rPr lang="ru-RU" dirty="0"/>
              <a:t>В лесу много грибов»</a:t>
            </a:r>
          </a:p>
          <a:p>
            <a:pPr lvl="0"/>
            <a:r>
              <a:rPr lang="ru-RU" dirty="0"/>
              <a:t>развитие речи+ изо</a:t>
            </a:r>
          </a:p>
          <a:p>
            <a:pPr marL="137160" indent="0">
              <a:buNone/>
            </a:pPr>
            <a:r>
              <a:rPr lang="ru-RU" dirty="0" smtClean="0"/>
              <a:t>      «</a:t>
            </a:r>
            <a:r>
              <a:rPr lang="ru-RU" dirty="0"/>
              <a:t>Зима»</a:t>
            </a:r>
          </a:p>
          <a:p>
            <a:pPr marL="137160" indent="0">
              <a:buNone/>
            </a:pPr>
            <a:r>
              <a:rPr lang="ru-RU" dirty="0" smtClean="0"/>
              <a:t>      «</a:t>
            </a:r>
            <a:r>
              <a:rPr lang="ru-RU" dirty="0"/>
              <a:t>Белая звёздочка с неба  упала»</a:t>
            </a:r>
          </a:p>
        </p:txBody>
      </p:sp>
    </p:spTree>
    <p:extLst>
      <p:ext uri="{BB962C8B-B14F-4D97-AF65-F5344CB8AC3E}">
        <p14:creationId xmlns:p14="http://schemas.microsoft.com/office/powerpoint/2010/main" val="183706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Цикл занятий по 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Я расту здоровым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Береги своё здоровье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7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Работа с родителями: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консультации для </a:t>
            </a:r>
            <a:r>
              <a:rPr lang="ru-RU" dirty="0" smtClean="0">
                <a:effectLst/>
              </a:rPr>
              <a:t>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«Укрепление здоровья детей и снижение заболеваемости»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анкетирование  </a:t>
            </a:r>
          </a:p>
          <a:p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Игра в системе оздоровительной и воспитательной работы с детьми»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11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наглядная агитация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Стенд «Безопасность ребёнка»</a:t>
            </a:r>
          </a:p>
          <a:p>
            <a:pPr lvl="0"/>
            <a:r>
              <a:rPr lang="ru-RU" dirty="0"/>
              <a:t>Папка - передвижка «Грипп»</a:t>
            </a:r>
          </a:p>
          <a:p>
            <a:pPr lvl="0"/>
            <a:r>
              <a:rPr lang="ru-RU" dirty="0"/>
              <a:t>Папка - передвижка «Берегите своих детей» ( детский травматизм)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57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Т.А.Шорыгина</a:t>
            </a:r>
            <a:r>
              <a:rPr lang="ru-RU" dirty="0"/>
              <a:t> «Осторожные сказки»</a:t>
            </a:r>
          </a:p>
          <a:p>
            <a:pPr lvl="0"/>
            <a:r>
              <a:rPr lang="ru-RU" dirty="0"/>
              <a:t>Г.К. Зайцев « Уроки </a:t>
            </a:r>
            <a:r>
              <a:rPr lang="ru-RU" dirty="0" err="1"/>
              <a:t>Мойдодыра</a:t>
            </a:r>
            <a:r>
              <a:rPr lang="ru-RU" dirty="0"/>
              <a:t>»</a:t>
            </a:r>
          </a:p>
          <a:p>
            <a:pPr lvl="0"/>
            <a:r>
              <a:rPr lang="ru-RU" dirty="0" err="1"/>
              <a:t>Н.С.Орлова</a:t>
            </a:r>
            <a:r>
              <a:rPr lang="ru-RU" dirty="0"/>
              <a:t> «Ребятишкам про глаза»</a:t>
            </a:r>
          </a:p>
          <a:p>
            <a:pPr lvl="0"/>
            <a:r>
              <a:rPr lang="ru-RU" dirty="0" err="1"/>
              <a:t>К.Чуковский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 « </a:t>
            </a:r>
            <a:r>
              <a:rPr lang="ru-RU" dirty="0" err="1"/>
              <a:t>Мойдодыр</a:t>
            </a:r>
            <a:r>
              <a:rPr lang="ru-RU" dirty="0"/>
              <a:t>»</a:t>
            </a:r>
          </a:p>
          <a:p>
            <a:pPr lvl="0"/>
            <a:r>
              <a:rPr lang="ru-RU" dirty="0" err="1"/>
              <a:t>Е.А.Алябьева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Поучительные сказки</a:t>
            </a:r>
          </a:p>
          <a:p>
            <a:r>
              <a:rPr lang="ru-RU" dirty="0" err="1"/>
              <a:t>А.Барто</a:t>
            </a:r>
            <a:r>
              <a:rPr lang="ru-RU" dirty="0"/>
              <a:t> «Девочка- чумазая»</a:t>
            </a:r>
          </a:p>
        </p:txBody>
      </p:sp>
    </p:spTree>
    <p:extLst>
      <p:ext uri="{BB962C8B-B14F-4D97-AF65-F5344CB8AC3E}">
        <p14:creationId xmlns:p14="http://schemas.microsoft.com/office/powerpoint/2010/main" val="345270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«Что такое хорошо и что такое плохо»</a:t>
            </a:r>
          </a:p>
          <a:p>
            <a:pPr lvl="0"/>
            <a:r>
              <a:rPr lang="ru-RU" dirty="0"/>
              <a:t>«Если малыш поранился»</a:t>
            </a:r>
          </a:p>
          <a:p>
            <a:pPr lvl="0"/>
            <a:r>
              <a:rPr lang="ru-RU" dirty="0"/>
              <a:t>«Малыши - крепыши»</a:t>
            </a:r>
          </a:p>
          <a:p>
            <a:pPr lvl="0"/>
            <a:r>
              <a:rPr lang="ru-RU" dirty="0"/>
              <a:t>«</a:t>
            </a:r>
            <a:r>
              <a:rPr lang="ru-RU" dirty="0" err="1"/>
              <a:t>Валеология</a:t>
            </a:r>
            <a:r>
              <a:rPr lang="ru-RU" dirty="0"/>
              <a:t> или здоровый малыш»</a:t>
            </a:r>
          </a:p>
          <a:p>
            <a:pPr lvl="0"/>
            <a:r>
              <a:rPr lang="ru-RU" dirty="0"/>
              <a:t>«Как избежать неприятностей»</a:t>
            </a:r>
          </a:p>
          <a:p>
            <a:pPr lvl="0"/>
            <a:r>
              <a:rPr lang="ru-RU" dirty="0"/>
              <a:t>«Доктор Айболит»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58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Возрастающее количество часто болеющих детей (ЧБД), не имеющих устойчивой мотивации к сохранению и укреплению своего здоровья; недостаточности знаний родителей о методах ЗОЖ</a:t>
            </a:r>
            <a:r>
              <a:rPr lang="en-US" dirty="0"/>
              <a:t>l</a:t>
            </a:r>
            <a:r>
              <a:rPr lang="ru-RU" dirty="0"/>
              <a:t> привитие ребенку с малых лет правильного отношения к своему здоровью, чувство ответственности за него.</a:t>
            </a:r>
          </a:p>
        </p:txBody>
      </p:sp>
    </p:spTree>
    <p:extLst>
      <p:ext uri="{BB962C8B-B14F-4D97-AF65-F5344CB8AC3E}">
        <p14:creationId xmlns:p14="http://schemas.microsoft.com/office/powerpoint/2010/main" val="22060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Цель.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Создать оптимальные условия для укрепления психического и физического здоровья ослабленных и ЧБД; подвести к осознанию потребностей ребенка в знаниях о себе и своем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Задачи</a:t>
            </a:r>
            <a:r>
              <a:rPr lang="en-US" dirty="0"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Обеспечить сохранение и укрепление физического и психического здоровья ослабленных детей(ЧБД);</a:t>
            </a:r>
          </a:p>
          <a:p>
            <a:pPr lvl="0"/>
            <a:r>
              <a:rPr lang="ru-RU" dirty="0"/>
              <a:t>Осуществить тесную взаимосвязь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образовательного процесса и </a:t>
            </a:r>
            <a:r>
              <a:rPr lang="ru-RU" dirty="0" err="1"/>
              <a:t>профилактико</a:t>
            </a:r>
            <a:r>
              <a:rPr lang="ru-RU" dirty="0"/>
              <a:t> – оздоровительного процесса;</a:t>
            </a:r>
          </a:p>
          <a:p>
            <a:pPr lvl="0"/>
            <a:r>
              <a:rPr lang="ru-RU" dirty="0"/>
              <a:t>Оказывать помощь семье в воспитании и оздоровлении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30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Участники проекта.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Дети 3-4 лет (младшая группа), воспитатели, инструктор ЛФК, младший воспитатель, родители.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15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Практико</a:t>
            </a:r>
            <a:r>
              <a:rPr lang="ru-RU" dirty="0" smtClean="0"/>
              <a:t> – ориентированный, групповой.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2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Продолжительность</a:t>
            </a:r>
            <a:r>
              <a:rPr lang="en-US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течение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Физкультурно</a:t>
            </a:r>
            <a:r>
              <a:rPr lang="ru-RU" dirty="0">
                <a:effectLst/>
              </a:rPr>
              <a:t> – оздоровительные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утренняя гимнастика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прогулка 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  </a:t>
            </a:r>
            <a:endParaRPr lang="ru-RU" dirty="0" smtClean="0"/>
          </a:p>
          <a:p>
            <a:pPr lvl="0"/>
            <a:r>
              <a:rPr lang="ru-RU" dirty="0" smtClean="0"/>
              <a:t>подвижные 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игры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3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Физкультурно</a:t>
            </a:r>
            <a:r>
              <a:rPr lang="ru-RU" dirty="0">
                <a:effectLst/>
              </a:rPr>
              <a:t> – оздоровительные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77" y="4002502"/>
            <a:ext cx="4292702" cy="265326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274838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утренняя гимнастика</a:t>
            </a:r>
          </a:p>
          <a:p>
            <a:endParaRPr lang="ru-RU" dirty="0"/>
          </a:p>
          <a:p>
            <a:pPr lvl="0"/>
            <a:r>
              <a:rPr lang="ru-RU" dirty="0"/>
              <a:t>прогулка 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подвижные </a:t>
            </a:r>
          </a:p>
          <a:p>
            <a:r>
              <a:rPr lang="ru-RU" dirty="0"/>
              <a:t>игры</a:t>
            </a:r>
          </a:p>
        </p:txBody>
      </p:sp>
      <p:pic>
        <p:nvPicPr>
          <p:cNvPr id="4098" name="Picture 2" descr="C:\Users\Ирина\Desktop\здоровье\IMG_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98" y="1559537"/>
            <a:ext cx="4407901" cy="24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6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318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Я  буду здоровым</vt:lpstr>
      <vt:lpstr>Актуальность проекта</vt:lpstr>
      <vt:lpstr>Цель. </vt:lpstr>
      <vt:lpstr>Задачи.</vt:lpstr>
      <vt:lpstr>Участники проекта. </vt:lpstr>
      <vt:lpstr>Тип проекта.</vt:lpstr>
      <vt:lpstr>Продолжительность. </vt:lpstr>
      <vt:lpstr>Физкультурно – оздоровительные мероприятия</vt:lpstr>
      <vt:lpstr>Физкультурно – оздоровительные мероприятия</vt:lpstr>
      <vt:lpstr>Оздоровительно – профилактические мероприятия</vt:lpstr>
      <vt:lpstr>Презентация PowerPoint</vt:lpstr>
      <vt:lpstr>Презентация PowerPoint</vt:lpstr>
      <vt:lpstr>ЛФК </vt:lpstr>
      <vt:lpstr>Интегрированные занятия</vt:lpstr>
      <vt:lpstr>Цикл занятий по ЗОЖ</vt:lpstr>
      <vt:lpstr>Работа с родителями: консультации для родителей</vt:lpstr>
      <vt:lpstr>наглядная агитация </vt:lpstr>
      <vt:lpstr>Чтение художественной литературы</vt:lpstr>
      <vt:lpstr>Дидактические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 буду здоровым</dc:title>
  <dc:creator>Ирина</dc:creator>
  <cp:lastModifiedBy>Ирина</cp:lastModifiedBy>
  <cp:revision>9</cp:revision>
  <dcterms:created xsi:type="dcterms:W3CDTF">2013-01-25T15:59:34Z</dcterms:created>
  <dcterms:modified xsi:type="dcterms:W3CDTF">2013-02-08T15:09:36Z</dcterms:modified>
</cp:coreProperties>
</file>